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  <p:sldMasterId id="2147483672" r:id="rId6"/>
    <p:sldMasterId id="2147483684" r:id="rId7"/>
  </p:sldMasterIdLst>
  <p:notesMasterIdLst>
    <p:notesMasterId r:id="rId30"/>
  </p:notesMasterIdLst>
  <p:sldIdLst>
    <p:sldId id="262" r:id="rId8"/>
    <p:sldId id="291" r:id="rId9"/>
    <p:sldId id="292" r:id="rId10"/>
    <p:sldId id="293" r:id="rId11"/>
    <p:sldId id="305" r:id="rId12"/>
    <p:sldId id="308" r:id="rId13"/>
    <p:sldId id="294" r:id="rId14"/>
    <p:sldId id="307" r:id="rId15"/>
    <p:sldId id="296" r:id="rId16"/>
    <p:sldId id="295" r:id="rId17"/>
    <p:sldId id="297" r:id="rId18"/>
    <p:sldId id="298" r:id="rId19"/>
    <p:sldId id="299" r:id="rId20"/>
    <p:sldId id="300" r:id="rId21"/>
    <p:sldId id="306" r:id="rId22"/>
    <p:sldId id="309" r:id="rId23"/>
    <p:sldId id="301" r:id="rId24"/>
    <p:sldId id="302" r:id="rId25"/>
    <p:sldId id="303" r:id="rId26"/>
    <p:sldId id="304" r:id="rId27"/>
    <p:sldId id="258" r:id="rId28"/>
    <p:sldId id="25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F6BF77-5761-454B-9543-A142825A7418}" v="149" dt="2025-09-11T03:10:53.1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5"/>
    <p:restoredTop sz="95846"/>
  </p:normalViewPr>
  <p:slideViewPr>
    <p:cSldViewPr snapToGrid="0" snapToObjects="1">
      <p:cViewPr>
        <p:scale>
          <a:sx n="105" d="100"/>
          <a:sy n="105" d="100"/>
        </p:scale>
        <p:origin x="33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 Patel" userId="770b15c3-b10d-4271-992b-f3507800e408" providerId="ADAL" clId="{8D5CC98F-AD21-53D6-A596-2E0EADE2D477}"/>
    <pc:docChg chg="undo custSel addSld delSld modSld sldOrd">
      <pc:chgData name="Dev Patel" userId="770b15c3-b10d-4271-992b-f3507800e408" providerId="ADAL" clId="{8D5CC98F-AD21-53D6-A596-2E0EADE2D477}" dt="2025-09-11T18:52:21.280" v="3439" actId="2696"/>
      <pc:docMkLst>
        <pc:docMk/>
      </pc:docMkLst>
      <pc:sldChg chg="modSp mod ord">
        <pc:chgData name="Dev Patel" userId="770b15c3-b10d-4271-992b-f3507800e408" providerId="ADAL" clId="{8D5CC98F-AD21-53D6-A596-2E0EADE2D477}" dt="2025-09-11T00:48:04.335" v="2154"/>
        <pc:sldMkLst>
          <pc:docMk/>
          <pc:sldMk cId="1180971931" sldId="258"/>
        </pc:sldMkLst>
        <pc:spChg chg="mod">
          <ac:chgData name="Dev Patel" userId="770b15c3-b10d-4271-992b-f3507800e408" providerId="ADAL" clId="{8D5CC98F-AD21-53D6-A596-2E0EADE2D477}" dt="2025-09-11T00:48:04.335" v="2154"/>
          <ac:spMkLst>
            <pc:docMk/>
            <pc:sldMk cId="1180971931" sldId="258"/>
            <ac:spMk id="6" creationId="{BEE588FD-2D62-EC42-AB22-82B53D74E706}"/>
          </ac:spMkLst>
        </pc:spChg>
      </pc:sldChg>
      <pc:sldChg chg="ord">
        <pc:chgData name="Dev Patel" userId="770b15c3-b10d-4271-992b-f3507800e408" providerId="ADAL" clId="{8D5CC98F-AD21-53D6-A596-2E0EADE2D477}" dt="2025-09-09T21:25:20.320" v="1" actId="20578"/>
        <pc:sldMkLst>
          <pc:docMk/>
          <pc:sldMk cId="203130412" sldId="259"/>
        </pc:sldMkLst>
      </pc:sldChg>
      <pc:sldChg chg="del ord">
        <pc:chgData name="Dev Patel" userId="770b15c3-b10d-4271-992b-f3507800e408" providerId="ADAL" clId="{8D5CC98F-AD21-53D6-A596-2E0EADE2D477}" dt="2025-09-09T21:25:31.362" v="5" actId="2696"/>
        <pc:sldMkLst>
          <pc:docMk/>
          <pc:sldMk cId="0" sldId="261"/>
        </pc:sldMkLst>
      </pc:sldChg>
      <pc:sldChg chg="addSp delSp modSp mod ord modNotesTx">
        <pc:chgData name="Dev Patel" userId="770b15c3-b10d-4271-992b-f3507800e408" providerId="ADAL" clId="{8D5CC98F-AD21-53D6-A596-2E0EADE2D477}" dt="2025-09-11T00:54:32.730" v="2520" actId="20577"/>
        <pc:sldMkLst>
          <pc:docMk/>
          <pc:sldMk cId="2251819196" sldId="262"/>
        </pc:sldMkLst>
        <pc:spChg chg="add mod">
          <ac:chgData name="Dev Patel" userId="770b15c3-b10d-4271-992b-f3507800e408" providerId="ADAL" clId="{8D5CC98F-AD21-53D6-A596-2E0EADE2D477}" dt="2025-09-10T00:34:35.271" v="548" actId="20577"/>
          <ac:spMkLst>
            <pc:docMk/>
            <pc:sldMk cId="2251819196" sldId="262"/>
            <ac:spMk id="2" creationId="{560B8840-322F-1A27-0A53-07A64A96B193}"/>
          </ac:spMkLst>
        </pc:spChg>
        <pc:spChg chg="add mod">
          <ac:chgData name="Dev Patel" userId="770b15c3-b10d-4271-992b-f3507800e408" providerId="ADAL" clId="{8D5CC98F-AD21-53D6-A596-2E0EADE2D477}" dt="2025-09-10T00:29:44.336" v="479" actId="1076"/>
          <ac:spMkLst>
            <pc:docMk/>
            <pc:sldMk cId="2251819196" sldId="262"/>
            <ac:spMk id="4" creationId="{FC0A0A33-E544-0BC8-11ED-C89A71E262AD}"/>
          </ac:spMkLst>
        </pc:spChg>
        <pc:spChg chg="mod">
          <ac:chgData name="Dev Patel" userId="770b15c3-b10d-4271-992b-f3507800e408" providerId="ADAL" clId="{8D5CC98F-AD21-53D6-A596-2E0EADE2D477}" dt="2025-09-10T00:34:53.869" v="554" actId="20577"/>
          <ac:spMkLst>
            <pc:docMk/>
            <pc:sldMk cId="2251819196" sldId="262"/>
            <ac:spMk id="6" creationId="{204BE8EA-9E9B-7640-AF1A-AC63B40490F3}"/>
          </ac:spMkLst>
        </pc:spChg>
        <pc:picChg chg="add mod">
          <ac:chgData name="Dev Patel" userId="770b15c3-b10d-4271-992b-f3507800e408" providerId="ADAL" clId="{8D5CC98F-AD21-53D6-A596-2E0EADE2D477}" dt="2025-09-10T00:29:52.552" v="480" actId="1076"/>
          <ac:picMkLst>
            <pc:docMk/>
            <pc:sldMk cId="2251819196" sldId="262"/>
            <ac:picMk id="9" creationId="{C723CE6C-1903-EC26-4E29-25B0B6F0467D}"/>
          </ac:picMkLst>
        </pc:picChg>
      </pc:sldChg>
      <pc:sldChg chg="del ord">
        <pc:chgData name="Dev Patel" userId="770b15c3-b10d-4271-992b-f3507800e408" providerId="ADAL" clId="{8D5CC98F-AD21-53D6-A596-2E0EADE2D477}" dt="2025-09-09T21:25:31.310" v="2" actId="2696"/>
        <pc:sldMkLst>
          <pc:docMk/>
          <pc:sldMk cId="3851727090" sldId="277"/>
        </pc:sldMkLst>
      </pc:sldChg>
      <pc:sldChg chg="del ord">
        <pc:chgData name="Dev Patel" userId="770b15c3-b10d-4271-992b-f3507800e408" providerId="ADAL" clId="{8D5CC98F-AD21-53D6-A596-2E0EADE2D477}" dt="2025-09-09T21:25:31.317" v="3" actId="2696"/>
        <pc:sldMkLst>
          <pc:docMk/>
          <pc:sldMk cId="2629894233" sldId="278"/>
        </pc:sldMkLst>
      </pc:sldChg>
      <pc:sldChg chg="del ord">
        <pc:chgData name="Dev Patel" userId="770b15c3-b10d-4271-992b-f3507800e408" providerId="ADAL" clId="{8D5CC98F-AD21-53D6-A596-2E0EADE2D477}" dt="2025-09-09T21:25:31.347" v="4" actId="2696"/>
        <pc:sldMkLst>
          <pc:docMk/>
          <pc:sldMk cId="0" sldId="279"/>
        </pc:sldMkLst>
      </pc:sldChg>
      <pc:sldChg chg="del ord">
        <pc:chgData name="Dev Patel" userId="770b15c3-b10d-4271-992b-f3507800e408" providerId="ADAL" clId="{8D5CC98F-AD21-53D6-A596-2E0EADE2D477}" dt="2025-09-09T21:25:31.367" v="6" actId="2696"/>
        <pc:sldMkLst>
          <pc:docMk/>
          <pc:sldMk cId="0" sldId="280"/>
        </pc:sldMkLst>
      </pc:sldChg>
      <pc:sldChg chg="del ord">
        <pc:chgData name="Dev Patel" userId="770b15c3-b10d-4271-992b-f3507800e408" providerId="ADAL" clId="{8D5CC98F-AD21-53D6-A596-2E0EADE2D477}" dt="2025-09-09T21:25:31.375" v="7" actId="2696"/>
        <pc:sldMkLst>
          <pc:docMk/>
          <pc:sldMk cId="990419986" sldId="282"/>
        </pc:sldMkLst>
      </pc:sldChg>
      <pc:sldChg chg="del ord">
        <pc:chgData name="Dev Patel" userId="770b15c3-b10d-4271-992b-f3507800e408" providerId="ADAL" clId="{8D5CC98F-AD21-53D6-A596-2E0EADE2D477}" dt="2025-09-09T21:25:31.382" v="8" actId="2696"/>
        <pc:sldMkLst>
          <pc:docMk/>
          <pc:sldMk cId="0" sldId="283"/>
        </pc:sldMkLst>
      </pc:sldChg>
      <pc:sldChg chg="del ord">
        <pc:chgData name="Dev Patel" userId="770b15c3-b10d-4271-992b-f3507800e408" providerId="ADAL" clId="{8D5CC98F-AD21-53D6-A596-2E0EADE2D477}" dt="2025-09-09T21:25:31.387" v="9" actId="2696"/>
        <pc:sldMkLst>
          <pc:docMk/>
          <pc:sldMk cId="1155301833" sldId="284"/>
        </pc:sldMkLst>
      </pc:sldChg>
      <pc:sldChg chg="del ord">
        <pc:chgData name="Dev Patel" userId="770b15c3-b10d-4271-992b-f3507800e408" providerId="ADAL" clId="{8D5CC98F-AD21-53D6-A596-2E0EADE2D477}" dt="2025-09-09T21:25:31.392" v="10" actId="2696"/>
        <pc:sldMkLst>
          <pc:docMk/>
          <pc:sldMk cId="0" sldId="285"/>
        </pc:sldMkLst>
      </pc:sldChg>
      <pc:sldChg chg="del ord">
        <pc:chgData name="Dev Patel" userId="770b15c3-b10d-4271-992b-f3507800e408" providerId="ADAL" clId="{8D5CC98F-AD21-53D6-A596-2E0EADE2D477}" dt="2025-09-09T21:25:31.397" v="11" actId="2696"/>
        <pc:sldMkLst>
          <pc:docMk/>
          <pc:sldMk cId="0" sldId="286"/>
        </pc:sldMkLst>
      </pc:sldChg>
      <pc:sldChg chg="del ord">
        <pc:chgData name="Dev Patel" userId="770b15c3-b10d-4271-992b-f3507800e408" providerId="ADAL" clId="{8D5CC98F-AD21-53D6-A596-2E0EADE2D477}" dt="2025-09-09T21:25:31.401" v="12" actId="2696"/>
        <pc:sldMkLst>
          <pc:docMk/>
          <pc:sldMk cId="0" sldId="287"/>
        </pc:sldMkLst>
      </pc:sldChg>
      <pc:sldChg chg="del ord">
        <pc:chgData name="Dev Patel" userId="770b15c3-b10d-4271-992b-f3507800e408" providerId="ADAL" clId="{8D5CC98F-AD21-53D6-A596-2E0EADE2D477}" dt="2025-09-09T21:25:31.405" v="13" actId="2696"/>
        <pc:sldMkLst>
          <pc:docMk/>
          <pc:sldMk cId="0" sldId="288"/>
        </pc:sldMkLst>
      </pc:sldChg>
      <pc:sldChg chg="addSp delSp modSp mod modClrScheme chgLayout modNotesTx">
        <pc:chgData name="Dev Patel" userId="770b15c3-b10d-4271-992b-f3507800e408" providerId="ADAL" clId="{8D5CC98F-AD21-53D6-A596-2E0EADE2D477}" dt="2025-09-11T02:11:35.515" v="3391" actId="20577"/>
        <pc:sldMkLst>
          <pc:docMk/>
          <pc:sldMk cId="4164795513" sldId="291"/>
        </pc:sldMkLst>
        <pc:spChg chg="mod">
          <ac:chgData name="Dev Patel" userId="770b15c3-b10d-4271-992b-f3507800e408" providerId="ADAL" clId="{8D5CC98F-AD21-53D6-A596-2E0EADE2D477}" dt="2025-09-10T00:44:01.585" v="567" actId="20577"/>
          <ac:spMkLst>
            <pc:docMk/>
            <pc:sldMk cId="4164795513" sldId="291"/>
            <ac:spMk id="2" creationId="{1DB2FCF8-1C3B-6F0F-5AB6-BF1045E3C889}"/>
          </ac:spMkLst>
        </pc:spChg>
        <pc:spChg chg="add mod">
          <ac:chgData name="Dev Patel" userId="770b15c3-b10d-4271-992b-f3507800e408" providerId="ADAL" clId="{8D5CC98F-AD21-53D6-A596-2E0EADE2D477}" dt="2025-09-10T01:19:12.157" v="691" actId="20577"/>
          <ac:spMkLst>
            <pc:docMk/>
            <pc:sldMk cId="4164795513" sldId="291"/>
            <ac:spMk id="4" creationId="{8F09AE01-B11B-C8F5-CAC4-36E8E98D825D}"/>
          </ac:spMkLst>
        </pc:spChg>
        <pc:spChg chg="mod">
          <ac:chgData name="Dev Patel" userId="770b15c3-b10d-4271-992b-f3507800e408" providerId="ADAL" clId="{8D5CC98F-AD21-53D6-A596-2E0EADE2D477}" dt="2025-09-10T18:39:53.801" v="1458" actId="27636"/>
          <ac:spMkLst>
            <pc:docMk/>
            <pc:sldMk cId="4164795513" sldId="291"/>
            <ac:spMk id="5" creationId="{4D22F151-A9E1-3AF3-786E-EF9D63656927}"/>
          </ac:spMkLst>
        </pc:spChg>
        <pc:spChg chg="add mod">
          <ac:chgData name="Dev Patel" userId="770b15c3-b10d-4271-992b-f3507800e408" providerId="ADAL" clId="{8D5CC98F-AD21-53D6-A596-2E0EADE2D477}" dt="2025-09-10T00:45:16.423" v="603" actId="767"/>
          <ac:spMkLst>
            <pc:docMk/>
            <pc:sldMk cId="4164795513" sldId="291"/>
            <ac:spMk id="6" creationId="{6C3CB23C-DEBC-EB97-DA13-222E5A95074C}"/>
          </ac:spMkLst>
        </pc:spChg>
        <pc:graphicFrameChg chg="add del mod modGraphic">
          <ac:chgData name="Dev Patel" userId="770b15c3-b10d-4271-992b-f3507800e408" providerId="ADAL" clId="{8D5CC98F-AD21-53D6-A596-2E0EADE2D477}" dt="2025-09-10T00:44:12.763" v="568" actId="478"/>
          <ac:graphicFrameMkLst>
            <pc:docMk/>
            <pc:sldMk cId="4164795513" sldId="291"/>
            <ac:graphicFrameMk id="7" creationId="{85990027-E48C-B4E1-09DC-FF5FA0253109}"/>
          </ac:graphicFrameMkLst>
        </pc:graphicFrameChg>
      </pc:sldChg>
      <pc:sldChg chg="addSp delSp modSp new mod modClrScheme chgLayout modNotesTx">
        <pc:chgData name="Dev Patel" userId="770b15c3-b10d-4271-992b-f3507800e408" providerId="ADAL" clId="{8D5CC98F-AD21-53D6-A596-2E0EADE2D477}" dt="2025-09-11T03:10:49.427" v="3433" actId="20577"/>
        <pc:sldMkLst>
          <pc:docMk/>
          <pc:sldMk cId="1402282190" sldId="292"/>
        </pc:sldMkLst>
        <pc:spChg chg="mod">
          <ac:chgData name="Dev Patel" userId="770b15c3-b10d-4271-992b-f3507800e408" providerId="ADAL" clId="{8D5CC98F-AD21-53D6-A596-2E0EADE2D477}" dt="2025-09-10T03:49:37.115" v="1452" actId="20577"/>
          <ac:spMkLst>
            <pc:docMk/>
            <pc:sldMk cId="1402282190" sldId="292"/>
            <ac:spMk id="2" creationId="{07CE207C-581D-AC1E-5B28-CEF4FD6C8F37}"/>
          </ac:spMkLst>
        </pc:spChg>
        <pc:spChg chg="mod">
          <ac:chgData name="Dev Patel" userId="770b15c3-b10d-4271-992b-f3507800e408" providerId="ADAL" clId="{8D5CC98F-AD21-53D6-A596-2E0EADE2D477}" dt="2025-09-10T18:40:13.643" v="1465" actId="27636"/>
          <ac:spMkLst>
            <pc:docMk/>
            <pc:sldMk cId="1402282190" sldId="292"/>
            <ac:spMk id="5" creationId="{92DC8F16-0672-4F47-EE8E-7C228296BF24}"/>
          </ac:spMkLst>
        </pc:spChg>
        <pc:spChg chg="add mod">
          <ac:chgData name="Dev Patel" userId="770b15c3-b10d-4271-992b-f3507800e408" providerId="ADAL" clId="{8D5CC98F-AD21-53D6-A596-2E0EADE2D477}" dt="2025-09-11T00:36:14.416" v="2087" actId="27636"/>
          <ac:spMkLst>
            <pc:docMk/>
            <pc:sldMk cId="1402282190" sldId="292"/>
            <ac:spMk id="12" creationId="{DF7ED5A3-78C2-1381-3B36-FDD393C49C6B}"/>
          </ac:spMkLst>
        </pc:spChg>
        <pc:picChg chg="add del mod">
          <ac:chgData name="Dev Patel" userId="770b15c3-b10d-4271-992b-f3507800e408" providerId="ADAL" clId="{8D5CC98F-AD21-53D6-A596-2E0EADE2D477}" dt="2025-09-10T01:16:41.500" v="685" actId="478"/>
          <ac:picMkLst>
            <pc:docMk/>
            <pc:sldMk cId="1402282190" sldId="292"/>
            <ac:picMk id="7" creationId="{A0D7E73B-F4CF-7254-103C-7E5F554ABAB1}"/>
          </ac:picMkLst>
        </pc:picChg>
      </pc:sldChg>
      <pc:sldChg chg="addSp delSp modSp new mod modNotesTx">
        <pc:chgData name="Dev Patel" userId="770b15c3-b10d-4271-992b-f3507800e408" providerId="ADAL" clId="{8D5CC98F-AD21-53D6-A596-2E0EADE2D477}" dt="2025-09-11T17:11:37.919" v="3437" actId="1076"/>
        <pc:sldMkLst>
          <pc:docMk/>
          <pc:sldMk cId="3404087221" sldId="293"/>
        </pc:sldMkLst>
        <pc:spChg chg="mod">
          <ac:chgData name="Dev Patel" userId="770b15c3-b10d-4271-992b-f3507800e408" providerId="ADAL" clId="{8D5CC98F-AD21-53D6-A596-2E0EADE2D477}" dt="2025-09-09T22:23:34.373" v="403" actId="20577"/>
          <ac:spMkLst>
            <pc:docMk/>
            <pc:sldMk cId="3404087221" sldId="293"/>
            <ac:spMk id="2" creationId="{3B66A3F0-E9D6-E45E-E622-C381617ABE77}"/>
          </ac:spMkLst>
        </pc:spChg>
        <pc:spChg chg="mod">
          <ac:chgData name="Dev Patel" userId="770b15c3-b10d-4271-992b-f3507800e408" providerId="ADAL" clId="{8D5CC98F-AD21-53D6-A596-2E0EADE2D477}" dt="2025-09-10T01:42:27.188" v="854" actId="20577"/>
          <ac:spMkLst>
            <pc:docMk/>
            <pc:sldMk cId="3404087221" sldId="293"/>
            <ac:spMk id="4" creationId="{495AADCA-3F95-8B50-C77E-46DEFFB01866}"/>
          </ac:spMkLst>
        </pc:spChg>
        <pc:spChg chg="mod">
          <ac:chgData name="Dev Patel" userId="770b15c3-b10d-4271-992b-f3507800e408" providerId="ADAL" clId="{8D5CC98F-AD21-53D6-A596-2E0EADE2D477}" dt="2025-09-10T18:40:18.923" v="1467"/>
          <ac:spMkLst>
            <pc:docMk/>
            <pc:sldMk cId="3404087221" sldId="293"/>
            <ac:spMk id="5" creationId="{E66E45D9-A34D-18BB-3AB9-4D066B6DC5C5}"/>
          </ac:spMkLst>
        </pc:spChg>
        <pc:picChg chg="add mod">
          <ac:chgData name="Dev Patel" userId="770b15c3-b10d-4271-992b-f3507800e408" providerId="ADAL" clId="{8D5CC98F-AD21-53D6-A596-2E0EADE2D477}" dt="2025-09-11T17:11:37.919" v="3437" actId="1076"/>
          <ac:picMkLst>
            <pc:docMk/>
            <pc:sldMk cId="3404087221" sldId="293"/>
            <ac:picMk id="3" creationId="{C829D13B-1B9A-BBED-872E-052D8B6C589A}"/>
          </ac:picMkLst>
        </pc:picChg>
      </pc:sldChg>
      <pc:sldChg chg="addSp delSp modSp new mod modNotesTx">
        <pc:chgData name="Dev Patel" userId="770b15c3-b10d-4271-992b-f3507800e408" providerId="ADAL" clId="{8D5CC98F-AD21-53D6-A596-2E0EADE2D477}" dt="2025-09-11T02:48:30.187" v="3392" actId="20577"/>
        <pc:sldMkLst>
          <pc:docMk/>
          <pc:sldMk cId="101827522" sldId="294"/>
        </pc:sldMkLst>
        <pc:spChg chg="mod">
          <ac:chgData name="Dev Patel" userId="770b15c3-b10d-4271-992b-f3507800e408" providerId="ADAL" clId="{8D5CC98F-AD21-53D6-A596-2E0EADE2D477}" dt="2025-09-09T22:18:42.391" v="342" actId="20577"/>
          <ac:spMkLst>
            <pc:docMk/>
            <pc:sldMk cId="101827522" sldId="294"/>
            <ac:spMk id="2" creationId="{C41DCA80-D66E-F18F-DF6F-8E07ACD4C588}"/>
          </ac:spMkLst>
        </pc:spChg>
        <pc:spChg chg="add mod">
          <ac:chgData name="Dev Patel" userId="770b15c3-b10d-4271-992b-f3507800e408" providerId="ADAL" clId="{8D5CC98F-AD21-53D6-A596-2E0EADE2D477}" dt="2025-09-10T01:27:50.128" v="797" actId="123"/>
          <ac:spMkLst>
            <pc:docMk/>
            <pc:sldMk cId="101827522" sldId="294"/>
            <ac:spMk id="3" creationId="{34C224E4-230A-2DAE-65D1-476B49C52C82}"/>
          </ac:spMkLst>
        </pc:spChg>
        <pc:spChg chg="del mod">
          <ac:chgData name="Dev Patel" userId="770b15c3-b10d-4271-992b-f3507800e408" providerId="ADAL" clId="{8D5CC98F-AD21-53D6-A596-2E0EADE2D477}" dt="2025-09-10T01:23:10.003" v="702" actId="478"/>
          <ac:spMkLst>
            <pc:docMk/>
            <pc:sldMk cId="101827522" sldId="294"/>
            <ac:spMk id="4" creationId="{40E2783C-9DA5-4D72-DAA7-1DE5ADFD3FB8}"/>
          </ac:spMkLst>
        </pc:spChg>
        <pc:spChg chg="mod">
          <ac:chgData name="Dev Patel" userId="770b15c3-b10d-4271-992b-f3507800e408" providerId="ADAL" clId="{8D5CC98F-AD21-53D6-A596-2E0EADE2D477}" dt="2025-09-10T18:40:23.826" v="1469"/>
          <ac:spMkLst>
            <pc:docMk/>
            <pc:sldMk cId="101827522" sldId="294"/>
            <ac:spMk id="5" creationId="{61506A18-E79F-C6E8-1B28-76C078CCBA4B}"/>
          </ac:spMkLst>
        </pc:spChg>
        <pc:picChg chg="add mod">
          <ac:chgData name="Dev Patel" userId="770b15c3-b10d-4271-992b-f3507800e408" providerId="ADAL" clId="{8D5CC98F-AD21-53D6-A596-2E0EADE2D477}" dt="2025-09-10T01:22:33.109" v="695" actId="1076"/>
          <ac:picMkLst>
            <pc:docMk/>
            <pc:sldMk cId="101827522" sldId="294"/>
            <ac:picMk id="7" creationId="{41330CA8-9705-54F1-41DE-36BEC792704E}"/>
          </ac:picMkLst>
        </pc:picChg>
      </pc:sldChg>
      <pc:sldChg chg="addSp delSp modSp new mod modClrScheme chgLayout modNotesTx">
        <pc:chgData name="Dev Patel" userId="770b15c3-b10d-4271-992b-f3507800e408" providerId="ADAL" clId="{8D5CC98F-AD21-53D6-A596-2E0EADE2D477}" dt="2025-09-10T18:40:29.555" v="1472" actId="27636"/>
        <pc:sldMkLst>
          <pc:docMk/>
          <pc:sldMk cId="1504478065" sldId="295"/>
        </pc:sldMkLst>
        <pc:spChg chg="mod ord">
          <ac:chgData name="Dev Patel" userId="770b15c3-b10d-4271-992b-f3507800e408" providerId="ADAL" clId="{8D5CC98F-AD21-53D6-A596-2E0EADE2D477}" dt="2025-09-10T01:57:27.049" v="961" actId="26606"/>
          <ac:spMkLst>
            <pc:docMk/>
            <pc:sldMk cId="1504478065" sldId="295"/>
            <ac:spMk id="2" creationId="{23A42D90-4A5C-0EBC-B621-9FEE4E0C5658}"/>
          </ac:spMkLst>
        </pc:spChg>
        <pc:spChg chg="mod ord">
          <ac:chgData name="Dev Patel" userId="770b15c3-b10d-4271-992b-f3507800e408" providerId="ADAL" clId="{8D5CC98F-AD21-53D6-A596-2E0EADE2D477}" dt="2025-09-10T18:40:29.555" v="1472" actId="27636"/>
          <ac:spMkLst>
            <pc:docMk/>
            <pc:sldMk cId="1504478065" sldId="295"/>
            <ac:spMk id="5" creationId="{FA3120AE-D7E2-68D1-931C-19456571D7C3}"/>
          </ac:spMkLst>
        </pc:spChg>
        <pc:spChg chg="add mod">
          <ac:chgData name="Dev Patel" userId="770b15c3-b10d-4271-992b-f3507800e408" providerId="ADAL" clId="{8D5CC98F-AD21-53D6-A596-2E0EADE2D477}" dt="2025-09-10T02:00:47.752" v="990" actId="1076"/>
          <ac:spMkLst>
            <pc:docMk/>
            <pc:sldMk cId="1504478065" sldId="295"/>
            <ac:spMk id="11" creationId="{097EE8AE-A50F-F3D5-7D93-8C12533CFAF7}"/>
          </ac:spMkLst>
        </pc:spChg>
        <pc:spChg chg="add mod">
          <ac:chgData name="Dev Patel" userId="770b15c3-b10d-4271-992b-f3507800e408" providerId="ADAL" clId="{8D5CC98F-AD21-53D6-A596-2E0EADE2D477}" dt="2025-09-10T02:01:09.884" v="992" actId="1076"/>
          <ac:spMkLst>
            <pc:docMk/>
            <pc:sldMk cId="1504478065" sldId="295"/>
            <ac:spMk id="12" creationId="{760AE9F5-2E82-9DCB-3814-13B28D30AC1B}"/>
          </ac:spMkLst>
        </pc:spChg>
        <pc:spChg chg="add mod">
          <ac:chgData name="Dev Patel" userId="770b15c3-b10d-4271-992b-f3507800e408" providerId="ADAL" clId="{8D5CC98F-AD21-53D6-A596-2E0EADE2D477}" dt="2025-09-10T01:59:49.816" v="989" actId="1076"/>
          <ac:spMkLst>
            <pc:docMk/>
            <pc:sldMk cId="1504478065" sldId="295"/>
            <ac:spMk id="14" creationId="{BFBFDFC2-3A51-CB99-1BBF-EBE9970DCF6F}"/>
          </ac:spMkLst>
        </pc:spChg>
        <pc:spChg chg="add del mod ord">
          <ac:chgData name="Dev Patel" userId="770b15c3-b10d-4271-992b-f3507800e408" providerId="ADAL" clId="{8D5CC98F-AD21-53D6-A596-2E0EADE2D477}" dt="2025-09-10T01:45:05.084" v="907" actId="478"/>
          <ac:spMkLst>
            <pc:docMk/>
            <pc:sldMk cId="1504478065" sldId="295"/>
            <ac:spMk id="16" creationId="{45342BD5-B0B0-2F64-41A6-C238486142BC}"/>
          </ac:spMkLst>
        </pc:spChg>
        <pc:spChg chg="add mod">
          <ac:chgData name="Dev Patel" userId="770b15c3-b10d-4271-992b-f3507800e408" providerId="ADAL" clId="{8D5CC98F-AD21-53D6-A596-2E0EADE2D477}" dt="2025-09-10T01:59:20.399" v="985" actId="1076"/>
          <ac:spMkLst>
            <pc:docMk/>
            <pc:sldMk cId="1504478065" sldId="295"/>
            <ac:spMk id="17" creationId="{6F652D24-35EC-EE14-7AD1-81A697F0926F}"/>
          </ac:spMkLst>
        </pc:spChg>
        <pc:graphicFrameChg chg="add del mod">
          <ac:chgData name="Dev Patel" userId="770b15c3-b10d-4271-992b-f3507800e408" providerId="ADAL" clId="{8D5CC98F-AD21-53D6-A596-2E0EADE2D477}" dt="2025-09-10T01:44:22.927" v="895" actId="478"/>
          <ac:graphicFrameMkLst>
            <pc:docMk/>
            <pc:sldMk cId="1504478065" sldId="295"/>
            <ac:graphicFrameMk id="7" creationId="{929FAB2C-AA17-64BC-75A2-05DA00877D36}"/>
          </ac:graphicFrameMkLst>
        </pc:graphicFrameChg>
        <pc:picChg chg="add del mod">
          <ac:chgData name="Dev Patel" userId="770b15c3-b10d-4271-992b-f3507800e408" providerId="ADAL" clId="{8D5CC98F-AD21-53D6-A596-2E0EADE2D477}" dt="2025-09-10T01:57:27.049" v="961" actId="26606"/>
          <ac:picMkLst>
            <pc:docMk/>
            <pc:sldMk cId="1504478065" sldId="295"/>
            <ac:picMk id="4" creationId="{39C8A5F2-1871-5D56-6BE9-FBFC3CDEDDB6}"/>
          </ac:picMkLst>
        </pc:picChg>
        <pc:picChg chg="add del mod">
          <ac:chgData name="Dev Patel" userId="770b15c3-b10d-4271-992b-f3507800e408" providerId="ADAL" clId="{8D5CC98F-AD21-53D6-A596-2E0EADE2D477}" dt="2025-09-10T01:57:32.599" v="966" actId="1076"/>
          <ac:picMkLst>
            <pc:docMk/>
            <pc:sldMk cId="1504478065" sldId="295"/>
            <ac:picMk id="8" creationId="{A041D503-693C-051F-781A-B7FE21435B02}"/>
          </ac:picMkLst>
        </pc:picChg>
        <pc:picChg chg="add del mod">
          <ac:chgData name="Dev Patel" userId="770b15c3-b10d-4271-992b-f3507800e408" providerId="ADAL" clId="{8D5CC98F-AD21-53D6-A596-2E0EADE2D477}" dt="2025-09-10T01:57:24.070" v="956"/>
          <ac:picMkLst>
            <pc:docMk/>
            <pc:sldMk cId="1504478065" sldId="295"/>
            <ac:picMk id="9" creationId="{63DC0BEF-5A83-A59E-A9FF-4DD8C4A07D9C}"/>
          </ac:picMkLst>
        </pc:picChg>
        <pc:picChg chg="add del mod">
          <ac:chgData name="Dev Patel" userId="770b15c3-b10d-4271-992b-f3507800e408" providerId="ADAL" clId="{8D5CC98F-AD21-53D6-A596-2E0EADE2D477}" dt="2025-09-10T02:01:00.633" v="991" actId="1076"/>
          <ac:picMkLst>
            <pc:docMk/>
            <pc:sldMk cId="1504478065" sldId="295"/>
            <ac:picMk id="10" creationId="{ADFB5940-4596-5E73-6260-79BA2F71E7C7}"/>
          </ac:picMkLst>
        </pc:picChg>
        <pc:picChg chg="add del mod">
          <ac:chgData name="Dev Patel" userId="770b15c3-b10d-4271-992b-f3507800e408" providerId="ADAL" clId="{8D5CC98F-AD21-53D6-A596-2E0EADE2D477}" dt="2025-09-10T02:01:15.140" v="994" actId="1076"/>
          <ac:picMkLst>
            <pc:docMk/>
            <pc:sldMk cId="1504478065" sldId="295"/>
            <ac:picMk id="13" creationId="{2C07D0DB-18F3-B2AB-2870-C7FAFB61BB1A}"/>
          </ac:picMkLst>
        </pc:picChg>
        <pc:picChg chg="add del mod">
          <ac:chgData name="Dev Patel" userId="770b15c3-b10d-4271-992b-f3507800e408" providerId="ADAL" clId="{8D5CC98F-AD21-53D6-A596-2E0EADE2D477}" dt="2025-09-10T01:59:13.683" v="983" actId="1076"/>
          <ac:picMkLst>
            <pc:docMk/>
            <pc:sldMk cId="1504478065" sldId="295"/>
            <ac:picMk id="15" creationId="{75650BA2-9AA6-7DC8-8516-E81C0EAA624F}"/>
          </ac:picMkLst>
        </pc:picChg>
      </pc:sldChg>
      <pc:sldChg chg="addSp delSp modSp new mod ord modNotesTx">
        <pc:chgData name="Dev Patel" userId="770b15c3-b10d-4271-992b-f3507800e408" providerId="ADAL" clId="{8D5CC98F-AD21-53D6-A596-2E0EADE2D477}" dt="2025-09-11T00:41:40.974" v="2113" actId="20578"/>
        <pc:sldMkLst>
          <pc:docMk/>
          <pc:sldMk cId="1505806744" sldId="296"/>
        </pc:sldMkLst>
        <pc:spChg chg="mod">
          <ac:chgData name="Dev Patel" userId="770b15c3-b10d-4271-992b-f3507800e408" providerId="ADAL" clId="{8D5CC98F-AD21-53D6-A596-2E0EADE2D477}" dt="2025-09-10T02:21:28.658" v="1035" actId="20577"/>
          <ac:spMkLst>
            <pc:docMk/>
            <pc:sldMk cId="1505806744" sldId="296"/>
            <ac:spMk id="2" creationId="{A4D06732-C972-3039-F166-E12A70C0EDFB}"/>
          </ac:spMkLst>
        </pc:spChg>
        <pc:spChg chg="del mod">
          <ac:chgData name="Dev Patel" userId="770b15c3-b10d-4271-992b-f3507800e408" providerId="ADAL" clId="{8D5CC98F-AD21-53D6-A596-2E0EADE2D477}" dt="2025-09-10T02:22:06.479" v="1047" actId="478"/>
          <ac:spMkLst>
            <pc:docMk/>
            <pc:sldMk cId="1505806744" sldId="296"/>
            <ac:spMk id="3" creationId="{AB6B021B-8627-3DF4-23CF-5E4002E838D6}"/>
          </ac:spMkLst>
        </pc:spChg>
        <pc:spChg chg="del">
          <ac:chgData name="Dev Patel" userId="770b15c3-b10d-4271-992b-f3507800e408" providerId="ADAL" clId="{8D5CC98F-AD21-53D6-A596-2E0EADE2D477}" dt="2025-09-10T02:14:14.326" v="1032" actId="478"/>
          <ac:spMkLst>
            <pc:docMk/>
            <pc:sldMk cId="1505806744" sldId="296"/>
            <ac:spMk id="4" creationId="{4B1428F0-7905-753A-0948-371CB643C9E8}"/>
          </ac:spMkLst>
        </pc:spChg>
        <pc:spChg chg="mod">
          <ac:chgData name="Dev Patel" userId="770b15c3-b10d-4271-992b-f3507800e408" providerId="ADAL" clId="{8D5CC98F-AD21-53D6-A596-2E0EADE2D477}" dt="2025-09-10T18:40:38.324" v="1474"/>
          <ac:spMkLst>
            <pc:docMk/>
            <pc:sldMk cId="1505806744" sldId="296"/>
            <ac:spMk id="5" creationId="{20E72AB6-7B96-FC17-9D18-35E2FF1C18B2}"/>
          </ac:spMkLst>
        </pc:spChg>
        <pc:spChg chg="add del mod">
          <ac:chgData name="Dev Patel" userId="770b15c3-b10d-4271-992b-f3507800e408" providerId="ADAL" clId="{8D5CC98F-AD21-53D6-A596-2E0EADE2D477}" dt="2025-09-10T02:23:13.049" v="1060" actId="478"/>
          <ac:spMkLst>
            <pc:docMk/>
            <pc:sldMk cId="1505806744" sldId="296"/>
            <ac:spMk id="7" creationId="{EF129C10-1149-BD4A-6008-8C8832B69A7D}"/>
          </ac:spMkLst>
        </pc:spChg>
        <pc:spChg chg="add mod">
          <ac:chgData name="Dev Patel" userId="770b15c3-b10d-4271-992b-f3507800e408" providerId="ADAL" clId="{8D5CC98F-AD21-53D6-A596-2E0EADE2D477}" dt="2025-09-10T02:24:36.334" v="1099" actId="20577"/>
          <ac:spMkLst>
            <pc:docMk/>
            <pc:sldMk cId="1505806744" sldId="296"/>
            <ac:spMk id="9" creationId="{2F888FB6-53DA-768C-4605-41103AF7DBF2}"/>
          </ac:spMkLst>
        </pc:spChg>
      </pc:sldChg>
      <pc:sldChg chg="addSp delSp modSp new mod modClrScheme chgLayout modNotesTx">
        <pc:chgData name="Dev Patel" userId="770b15c3-b10d-4271-992b-f3507800e408" providerId="ADAL" clId="{8D5CC98F-AD21-53D6-A596-2E0EADE2D477}" dt="2025-09-11T00:42:47.472" v="2121" actId="1076"/>
        <pc:sldMkLst>
          <pc:docMk/>
          <pc:sldMk cId="3396517581" sldId="297"/>
        </pc:sldMkLst>
        <pc:spChg chg="mod">
          <ac:chgData name="Dev Patel" userId="770b15c3-b10d-4271-992b-f3507800e408" providerId="ADAL" clId="{8D5CC98F-AD21-53D6-A596-2E0EADE2D477}" dt="2025-09-10T02:45:45.263" v="1160" actId="26606"/>
          <ac:spMkLst>
            <pc:docMk/>
            <pc:sldMk cId="3396517581" sldId="297"/>
            <ac:spMk id="2" creationId="{C34B2874-FBF4-864F-994F-4B68FFCE3EA1}"/>
          </ac:spMkLst>
        </pc:spChg>
        <pc:spChg chg="add del">
          <ac:chgData name="Dev Patel" userId="770b15c3-b10d-4271-992b-f3507800e408" providerId="ADAL" clId="{8D5CC98F-AD21-53D6-A596-2E0EADE2D477}" dt="2025-09-10T02:39:02.923" v="1149" actId="478"/>
          <ac:spMkLst>
            <pc:docMk/>
            <pc:sldMk cId="3396517581" sldId="297"/>
            <ac:spMk id="3" creationId="{BCD35150-B15B-BBE8-242D-1506EE065B7F}"/>
          </ac:spMkLst>
        </pc:spChg>
        <pc:spChg chg="del">
          <ac:chgData name="Dev Patel" userId="770b15c3-b10d-4271-992b-f3507800e408" providerId="ADAL" clId="{8D5CC98F-AD21-53D6-A596-2E0EADE2D477}" dt="2025-09-10T02:26:38.095" v="1120" actId="478"/>
          <ac:spMkLst>
            <pc:docMk/>
            <pc:sldMk cId="3396517581" sldId="297"/>
            <ac:spMk id="4" creationId="{548816AF-B24D-4CE9-75D6-AA287B0CCE71}"/>
          </ac:spMkLst>
        </pc:spChg>
        <pc:spChg chg="mod ord">
          <ac:chgData name="Dev Patel" userId="770b15c3-b10d-4271-992b-f3507800e408" providerId="ADAL" clId="{8D5CC98F-AD21-53D6-A596-2E0EADE2D477}" dt="2025-09-10T18:40:45.325" v="1477" actId="27636"/>
          <ac:spMkLst>
            <pc:docMk/>
            <pc:sldMk cId="3396517581" sldId="297"/>
            <ac:spMk id="5" creationId="{9D234A76-B6C7-9199-7174-D4189EE0A22F}"/>
          </ac:spMkLst>
        </pc:spChg>
        <pc:spChg chg="add del mod">
          <ac:chgData name="Dev Patel" userId="770b15c3-b10d-4271-992b-f3507800e408" providerId="ADAL" clId="{8D5CC98F-AD21-53D6-A596-2E0EADE2D477}" dt="2025-09-10T02:34:59.032" v="1147" actId="22"/>
          <ac:spMkLst>
            <pc:docMk/>
            <pc:sldMk cId="3396517581" sldId="297"/>
            <ac:spMk id="7" creationId="{C62960CC-F97F-1DEF-3BF2-43FECA83A317}"/>
          </ac:spMkLst>
        </pc:spChg>
        <pc:spChg chg="add mod ord">
          <ac:chgData name="Dev Patel" userId="770b15c3-b10d-4271-992b-f3507800e408" providerId="ADAL" clId="{8D5CC98F-AD21-53D6-A596-2E0EADE2D477}" dt="2025-09-11T00:42:43.552" v="2120" actId="27636"/>
          <ac:spMkLst>
            <pc:docMk/>
            <pc:sldMk cId="3396517581" sldId="297"/>
            <ac:spMk id="10" creationId="{4F8E520D-761B-2587-6BEB-F37B504C54A0}"/>
          </ac:spMkLst>
        </pc:spChg>
        <pc:spChg chg="add del mod">
          <ac:chgData name="Dev Patel" userId="770b15c3-b10d-4271-992b-f3507800e408" providerId="ADAL" clId="{8D5CC98F-AD21-53D6-A596-2E0EADE2D477}" dt="2025-09-10T02:34:05.095" v="1134" actId="26606"/>
          <ac:spMkLst>
            <pc:docMk/>
            <pc:sldMk cId="3396517581" sldId="297"/>
            <ac:spMk id="13" creationId="{2799FE41-9767-F1ED-4D5D-A8666087CEC0}"/>
          </ac:spMkLst>
        </pc:spChg>
        <pc:graphicFrameChg chg="add del">
          <ac:chgData name="Dev Patel" userId="770b15c3-b10d-4271-992b-f3507800e408" providerId="ADAL" clId="{8D5CC98F-AD21-53D6-A596-2E0EADE2D477}" dt="2025-09-10T02:33:47.703" v="1132" actId="26606"/>
          <ac:graphicFrameMkLst>
            <pc:docMk/>
            <pc:sldMk cId="3396517581" sldId="297"/>
            <ac:graphicFrameMk id="9" creationId="{A3E875A6-23B7-7BB3-B7DD-4EEE9881C6A6}"/>
          </ac:graphicFrameMkLst>
        </pc:graphicFrameChg>
        <pc:graphicFrameChg chg="add del">
          <ac:chgData name="Dev Patel" userId="770b15c3-b10d-4271-992b-f3507800e408" providerId="ADAL" clId="{8D5CC98F-AD21-53D6-A596-2E0EADE2D477}" dt="2025-09-10T02:34:05.095" v="1134" actId="26606"/>
          <ac:graphicFrameMkLst>
            <pc:docMk/>
            <pc:sldMk cId="3396517581" sldId="297"/>
            <ac:graphicFrameMk id="11" creationId="{51464BEE-E182-4F85-939F-883E2CC78CAA}"/>
          </ac:graphicFrameMkLst>
        </pc:graphicFrameChg>
        <pc:graphicFrameChg chg="add del">
          <ac:chgData name="Dev Patel" userId="770b15c3-b10d-4271-992b-f3507800e408" providerId="ADAL" clId="{8D5CC98F-AD21-53D6-A596-2E0EADE2D477}" dt="2025-09-10T02:34:14.394" v="1136" actId="26606"/>
          <ac:graphicFrameMkLst>
            <pc:docMk/>
            <pc:sldMk cId="3396517581" sldId="297"/>
            <ac:graphicFrameMk id="15" creationId="{69F5BBC0-FB3D-CC8E-2CB5-8CDAD2ECC6C6}"/>
          </ac:graphicFrameMkLst>
        </pc:graphicFrameChg>
        <pc:graphicFrameChg chg="add del">
          <ac:chgData name="Dev Patel" userId="770b15c3-b10d-4271-992b-f3507800e408" providerId="ADAL" clId="{8D5CC98F-AD21-53D6-A596-2E0EADE2D477}" dt="2025-09-10T02:34:54.758" v="1138" actId="26606"/>
          <ac:graphicFrameMkLst>
            <pc:docMk/>
            <pc:sldMk cId="3396517581" sldId="297"/>
            <ac:graphicFrameMk id="17" creationId="{A3E875A6-23B7-7BB3-B7DD-4EEE9881C6A6}"/>
          </ac:graphicFrameMkLst>
        </pc:graphicFrameChg>
        <pc:picChg chg="add mod">
          <ac:chgData name="Dev Patel" userId="770b15c3-b10d-4271-992b-f3507800e408" providerId="ADAL" clId="{8D5CC98F-AD21-53D6-A596-2E0EADE2D477}" dt="2025-09-11T00:42:47.472" v="2121" actId="1076"/>
          <ac:picMkLst>
            <pc:docMk/>
            <pc:sldMk cId="3396517581" sldId="297"/>
            <ac:picMk id="14" creationId="{E7AF1048-9DAF-252E-0D47-4C1C76548E12}"/>
          </ac:picMkLst>
        </pc:picChg>
      </pc:sldChg>
      <pc:sldChg chg="addSp delSp modSp new mod">
        <pc:chgData name="Dev Patel" userId="770b15c3-b10d-4271-992b-f3507800e408" providerId="ADAL" clId="{8D5CC98F-AD21-53D6-A596-2E0EADE2D477}" dt="2025-09-10T18:40:50.129" v="1478"/>
        <pc:sldMkLst>
          <pc:docMk/>
          <pc:sldMk cId="2623564435" sldId="298"/>
        </pc:sldMkLst>
        <pc:spChg chg="mod">
          <ac:chgData name="Dev Patel" userId="770b15c3-b10d-4271-992b-f3507800e408" providerId="ADAL" clId="{8D5CC98F-AD21-53D6-A596-2E0EADE2D477}" dt="2025-09-10T02:47:52.862" v="1187" actId="20577"/>
          <ac:spMkLst>
            <pc:docMk/>
            <pc:sldMk cId="2623564435" sldId="298"/>
            <ac:spMk id="2" creationId="{214B0324-EEAC-6199-B80F-BAEC26102CE8}"/>
          </ac:spMkLst>
        </pc:spChg>
        <pc:spChg chg="del">
          <ac:chgData name="Dev Patel" userId="770b15c3-b10d-4271-992b-f3507800e408" providerId="ADAL" clId="{8D5CC98F-AD21-53D6-A596-2E0EADE2D477}" dt="2025-09-10T02:48:04.643" v="1188" actId="478"/>
          <ac:spMkLst>
            <pc:docMk/>
            <pc:sldMk cId="2623564435" sldId="298"/>
            <ac:spMk id="3" creationId="{CEFA5348-686E-CAF7-14AD-1CAD918433BF}"/>
          </ac:spMkLst>
        </pc:spChg>
        <pc:spChg chg="del">
          <ac:chgData name="Dev Patel" userId="770b15c3-b10d-4271-992b-f3507800e408" providerId="ADAL" clId="{8D5CC98F-AD21-53D6-A596-2E0EADE2D477}" dt="2025-09-10T02:48:06.951" v="1189" actId="478"/>
          <ac:spMkLst>
            <pc:docMk/>
            <pc:sldMk cId="2623564435" sldId="298"/>
            <ac:spMk id="4" creationId="{7EDE7BCE-38E7-6DB9-4DEB-39B24F241B0E}"/>
          </ac:spMkLst>
        </pc:spChg>
        <pc:spChg chg="mod">
          <ac:chgData name="Dev Patel" userId="770b15c3-b10d-4271-992b-f3507800e408" providerId="ADAL" clId="{8D5CC98F-AD21-53D6-A596-2E0EADE2D477}" dt="2025-09-10T18:40:50.129" v="1478"/>
          <ac:spMkLst>
            <pc:docMk/>
            <pc:sldMk cId="2623564435" sldId="298"/>
            <ac:spMk id="5" creationId="{6DA4663A-713F-9152-9DB0-7F9559E8D74A}"/>
          </ac:spMkLst>
        </pc:spChg>
        <pc:spChg chg="add mod">
          <ac:chgData name="Dev Patel" userId="770b15c3-b10d-4271-992b-f3507800e408" providerId="ADAL" clId="{8D5CC98F-AD21-53D6-A596-2E0EADE2D477}" dt="2025-09-10T02:49:55.260" v="1216" actId="1076"/>
          <ac:spMkLst>
            <pc:docMk/>
            <pc:sldMk cId="2623564435" sldId="298"/>
            <ac:spMk id="9" creationId="{AEC3CA49-7FB8-BAEB-D0A1-C828535620B7}"/>
          </ac:spMkLst>
        </pc:spChg>
        <pc:picChg chg="add del mod">
          <ac:chgData name="Dev Patel" userId="770b15c3-b10d-4271-992b-f3507800e408" providerId="ADAL" clId="{8D5CC98F-AD21-53D6-A596-2E0EADE2D477}" dt="2025-09-10T02:48:38.958" v="1193" actId="478"/>
          <ac:picMkLst>
            <pc:docMk/>
            <pc:sldMk cId="2623564435" sldId="298"/>
            <ac:picMk id="7" creationId="{6C556A52-084E-C4BB-C17E-5831C936423B}"/>
          </ac:picMkLst>
        </pc:picChg>
      </pc:sldChg>
      <pc:sldChg chg="addSp delSp modSp new mod modNotesTx">
        <pc:chgData name="Dev Patel" userId="770b15c3-b10d-4271-992b-f3507800e408" providerId="ADAL" clId="{8D5CC98F-AD21-53D6-A596-2E0EADE2D477}" dt="2025-09-10T18:40:57.245" v="1479"/>
        <pc:sldMkLst>
          <pc:docMk/>
          <pc:sldMk cId="4039955536" sldId="299"/>
        </pc:sldMkLst>
        <pc:spChg chg="mod">
          <ac:chgData name="Dev Patel" userId="770b15c3-b10d-4271-992b-f3507800e408" providerId="ADAL" clId="{8D5CC98F-AD21-53D6-A596-2E0EADE2D477}" dt="2025-09-10T03:01:20.063" v="1237" actId="20577"/>
          <ac:spMkLst>
            <pc:docMk/>
            <pc:sldMk cId="4039955536" sldId="299"/>
            <ac:spMk id="2" creationId="{2CB9AFC2-0920-CB41-6AE8-1246B343F800}"/>
          </ac:spMkLst>
        </pc:spChg>
        <pc:spChg chg="del">
          <ac:chgData name="Dev Patel" userId="770b15c3-b10d-4271-992b-f3507800e408" providerId="ADAL" clId="{8D5CC98F-AD21-53D6-A596-2E0EADE2D477}" dt="2025-09-10T03:07:59.948" v="1238" actId="478"/>
          <ac:spMkLst>
            <pc:docMk/>
            <pc:sldMk cId="4039955536" sldId="299"/>
            <ac:spMk id="3" creationId="{E42422E0-28FA-383C-B6EF-F2B02F597C66}"/>
          </ac:spMkLst>
        </pc:spChg>
        <pc:spChg chg="del">
          <ac:chgData name="Dev Patel" userId="770b15c3-b10d-4271-992b-f3507800e408" providerId="ADAL" clId="{8D5CC98F-AD21-53D6-A596-2E0EADE2D477}" dt="2025-09-10T03:08:04.303" v="1239" actId="478"/>
          <ac:spMkLst>
            <pc:docMk/>
            <pc:sldMk cId="4039955536" sldId="299"/>
            <ac:spMk id="4" creationId="{7C9952F2-96D5-8493-85BB-FC0BAA287E86}"/>
          </ac:spMkLst>
        </pc:spChg>
        <pc:spChg chg="mod">
          <ac:chgData name="Dev Patel" userId="770b15c3-b10d-4271-992b-f3507800e408" providerId="ADAL" clId="{8D5CC98F-AD21-53D6-A596-2E0EADE2D477}" dt="2025-09-10T18:40:57.245" v="1479"/>
          <ac:spMkLst>
            <pc:docMk/>
            <pc:sldMk cId="4039955536" sldId="299"/>
            <ac:spMk id="5" creationId="{0E9374F6-C058-53CA-4D1E-AFFF3CDA268E}"/>
          </ac:spMkLst>
        </pc:spChg>
        <pc:spChg chg="add mod">
          <ac:chgData name="Dev Patel" userId="770b15c3-b10d-4271-992b-f3507800e408" providerId="ADAL" clId="{8D5CC98F-AD21-53D6-A596-2E0EADE2D477}" dt="2025-09-10T03:11:00.068" v="1281" actId="1076"/>
          <ac:spMkLst>
            <pc:docMk/>
            <pc:sldMk cId="4039955536" sldId="299"/>
            <ac:spMk id="7" creationId="{F8DF6871-83C7-1502-FBD2-11556ACCEB33}"/>
          </ac:spMkLst>
        </pc:spChg>
        <pc:graphicFrameChg chg="add mod modGraphic">
          <ac:chgData name="Dev Patel" userId="770b15c3-b10d-4271-992b-f3507800e408" providerId="ADAL" clId="{8D5CC98F-AD21-53D6-A596-2E0EADE2D477}" dt="2025-09-10T03:13:17.548" v="1289" actId="13926"/>
          <ac:graphicFrameMkLst>
            <pc:docMk/>
            <pc:sldMk cId="4039955536" sldId="299"/>
            <ac:graphicFrameMk id="8" creationId="{99106B3B-CA6A-56D6-3D8C-4ADE3609671A}"/>
          </ac:graphicFrameMkLst>
        </pc:graphicFrameChg>
      </pc:sldChg>
      <pc:sldChg chg="addSp delSp modSp new add del mod modNotesTx">
        <pc:chgData name="Dev Patel" userId="770b15c3-b10d-4271-992b-f3507800e408" providerId="ADAL" clId="{8D5CC98F-AD21-53D6-A596-2E0EADE2D477}" dt="2025-09-11T18:52:21.280" v="3439" actId="2696"/>
        <pc:sldMkLst>
          <pc:docMk/>
          <pc:sldMk cId="2596747033" sldId="300"/>
        </pc:sldMkLst>
        <pc:spChg chg="mod">
          <ac:chgData name="Dev Patel" userId="770b15c3-b10d-4271-992b-f3507800e408" providerId="ADAL" clId="{8D5CC98F-AD21-53D6-A596-2E0EADE2D477}" dt="2025-09-10T03:28:58.282" v="1330" actId="1076"/>
          <ac:spMkLst>
            <pc:docMk/>
            <pc:sldMk cId="2596747033" sldId="300"/>
            <ac:spMk id="2" creationId="{D323ABD9-25D8-9876-76A5-E870F74A94AB}"/>
          </ac:spMkLst>
        </pc:spChg>
        <pc:spChg chg="del">
          <ac:chgData name="Dev Patel" userId="770b15c3-b10d-4271-992b-f3507800e408" providerId="ADAL" clId="{8D5CC98F-AD21-53D6-A596-2E0EADE2D477}" dt="2025-09-10T03:15:10.860" v="1314" actId="478"/>
          <ac:spMkLst>
            <pc:docMk/>
            <pc:sldMk cId="2596747033" sldId="300"/>
            <ac:spMk id="3" creationId="{EFAEC5DB-3607-6503-A7F1-5A791FF775B0}"/>
          </ac:spMkLst>
        </pc:spChg>
        <pc:spChg chg="del">
          <ac:chgData name="Dev Patel" userId="770b15c3-b10d-4271-992b-f3507800e408" providerId="ADAL" clId="{8D5CC98F-AD21-53D6-A596-2E0EADE2D477}" dt="2025-09-10T03:15:13.977" v="1315" actId="478"/>
          <ac:spMkLst>
            <pc:docMk/>
            <pc:sldMk cId="2596747033" sldId="300"/>
            <ac:spMk id="4" creationId="{AC204461-7C79-FF63-4A57-030108252329}"/>
          </ac:spMkLst>
        </pc:spChg>
        <pc:spChg chg="mod">
          <ac:chgData name="Dev Patel" userId="770b15c3-b10d-4271-992b-f3507800e408" providerId="ADAL" clId="{8D5CC98F-AD21-53D6-A596-2E0EADE2D477}" dt="2025-09-10T18:41:02.029" v="1480"/>
          <ac:spMkLst>
            <pc:docMk/>
            <pc:sldMk cId="2596747033" sldId="300"/>
            <ac:spMk id="5" creationId="{4BC6E396-8D59-33A8-416E-1D91E3ADC9C6}"/>
          </ac:spMkLst>
        </pc:spChg>
        <pc:spChg chg="add mod">
          <ac:chgData name="Dev Patel" userId="770b15c3-b10d-4271-992b-f3507800e408" providerId="ADAL" clId="{8D5CC98F-AD21-53D6-A596-2E0EADE2D477}" dt="2025-09-11T00:45:06.059" v="2124" actId="1076"/>
          <ac:spMkLst>
            <pc:docMk/>
            <pc:sldMk cId="2596747033" sldId="300"/>
            <ac:spMk id="8" creationId="{BC3C2395-069A-67C6-67D1-338B3F7E461B}"/>
          </ac:spMkLst>
        </pc:spChg>
        <pc:graphicFrameChg chg="add mod">
          <ac:chgData name="Dev Patel" userId="770b15c3-b10d-4271-992b-f3507800e408" providerId="ADAL" clId="{8D5CC98F-AD21-53D6-A596-2E0EADE2D477}" dt="2025-09-11T00:44:55.663" v="2122" actId="1076"/>
          <ac:graphicFrameMkLst>
            <pc:docMk/>
            <pc:sldMk cId="2596747033" sldId="300"/>
            <ac:graphicFrameMk id="6" creationId="{1F268168-24BC-4890-CC22-84F501FE8ACF}"/>
          </ac:graphicFrameMkLst>
        </pc:graphicFrameChg>
      </pc:sldChg>
      <pc:sldChg chg="addSp delSp modSp new mod modNotesTx">
        <pc:chgData name="Dev Patel" userId="770b15c3-b10d-4271-992b-f3507800e408" providerId="ADAL" clId="{8D5CC98F-AD21-53D6-A596-2E0EADE2D477}" dt="2025-09-11T00:33:14.668" v="2080" actId="20577"/>
        <pc:sldMkLst>
          <pc:docMk/>
          <pc:sldMk cId="59634389" sldId="301"/>
        </pc:sldMkLst>
        <pc:spChg chg="mod">
          <ac:chgData name="Dev Patel" userId="770b15c3-b10d-4271-992b-f3507800e408" providerId="ADAL" clId="{8D5CC98F-AD21-53D6-A596-2E0EADE2D477}" dt="2025-09-10T03:35:32.932" v="1344" actId="20577"/>
          <ac:spMkLst>
            <pc:docMk/>
            <pc:sldMk cId="59634389" sldId="301"/>
            <ac:spMk id="2" creationId="{1884DFB5-CF9A-13F8-49A6-05DEC7EA88D3}"/>
          </ac:spMkLst>
        </pc:spChg>
        <pc:spChg chg="del">
          <ac:chgData name="Dev Patel" userId="770b15c3-b10d-4271-992b-f3507800e408" providerId="ADAL" clId="{8D5CC98F-AD21-53D6-A596-2E0EADE2D477}" dt="2025-09-10T03:35:37.202" v="1345" actId="478"/>
          <ac:spMkLst>
            <pc:docMk/>
            <pc:sldMk cId="59634389" sldId="301"/>
            <ac:spMk id="3" creationId="{E9A3C367-FE66-6B44-01EF-54AE3273A265}"/>
          </ac:spMkLst>
        </pc:spChg>
        <pc:spChg chg="del">
          <ac:chgData name="Dev Patel" userId="770b15c3-b10d-4271-992b-f3507800e408" providerId="ADAL" clId="{8D5CC98F-AD21-53D6-A596-2E0EADE2D477}" dt="2025-09-10T03:35:40.505" v="1346" actId="478"/>
          <ac:spMkLst>
            <pc:docMk/>
            <pc:sldMk cId="59634389" sldId="301"/>
            <ac:spMk id="4" creationId="{6A7536A9-F961-C03C-C6BD-5DC148F7F03B}"/>
          </ac:spMkLst>
        </pc:spChg>
        <pc:spChg chg="mod">
          <ac:chgData name="Dev Patel" userId="770b15c3-b10d-4271-992b-f3507800e408" providerId="ADAL" clId="{8D5CC98F-AD21-53D6-A596-2E0EADE2D477}" dt="2025-09-10T18:41:07.224" v="1481"/>
          <ac:spMkLst>
            <pc:docMk/>
            <pc:sldMk cId="59634389" sldId="301"/>
            <ac:spMk id="5" creationId="{80754821-2480-6F4C-1DF8-1F5D445017BC}"/>
          </ac:spMkLst>
        </pc:spChg>
        <pc:spChg chg="add del mod">
          <ac:chgData name="Dev Patel" userId="770b15c3-b10d-4271-992b-f3507800e408" providerId="ADAL" clId="{8D5CC98F-AD21-53D6-A596-2E0EADE2D477}" dt="2025-09-10T03:35:57.546" v="1352" actId="22"/>
          <ac:spMkLst>
            <pc:docMk/>
            <pc:sldMk cId="59634389" sldId="301"/>
            <ac:spMk id="7" creationId="{3A1CECB6-2581-1C8D-68F5-2983C52E93FA}"/>
          </ac:spMkLst>
        </pc:spChg>
        <pc:spChg chg="add mod">
          <ac:chgData name="Dev Patel" userId="770b15c3-b10d-4271-992b-f3507800e408" providerId="ADAL" clId="{8D5CC98F-AD21-53D6-A596-2E0EADE2D477}" dt="2025-09-10T03:37:05.197" v="1364" actId="15"/>
          <ac:spMkLst>
            <pc:docMk/>
            <pc:sldMk cId="59634389" sldId="301"/>
            <ac:spMk id="9" creationId="{1D518601-610D-8789-5F8A-26D890100DCF}"/>
          </ac:spMkLst>
        </pc:spChg>
      </pc:sldChg>
      <pc:sldChg chg="addSp delSp modSp new mod modNotesTx">
        <pc:chgData name="Dev Patel" userId="770b15c3-b10d-4271-992b-f3507800e408" providerId="ADAL" clId="{8D5CC98F-AD21-53D6-A596-2E0EADE2D477}" dt="2025-09-11T00:33:18.816" v="2081" actId="20577"/>
        <pc:sldMkLst>
          <pc:docMk/>
          <pc:sldMk cId="69459161" sldId="302"/>
        </pc:sldMkLst>
        <pc:spChg chg="mod">
          <ac:chgData name="Dev Patel" userId="770b15c3-b10d-4271-992b-f3507800e408" providerId="ADAL" clId="{8D5CC98F-AD21-53D6-A596-2E0EADE2D477}" dt="2025-09-10T03:38:41.282" v="1379" actId="20577"/>
          <ac:spMkLst>
            <pc:docMk/>
            <pc:sldMk cId="69459161" sldId="302"/>
            <ac:spMk id="2" creationId="{C0646743-A946-3BD1-D4C2-0F21DFCCE48C}"/>
          </ac:spMkLst>
        </pc:spChg>
        <pc:spChg chg="del mod">
          <ac:chgData name="Dev Patel" userId="770b15c3-b10d-4271-992b-f3507800e408" providerId="ADAL" clId="{8D5CC98F-AD21-53D6-A596-2E0EADE2D477}" dt="2025-09-10T03:38:31.816" v="1367" actId="478"/>
          <ac:spMkLst>
            <pc:docMk/>
            <pc:sldMk cId="69459161" sldId="302"/>
            <ac:spMk id="3" creationId="{20FF4B6C-5CEA-A141-4BD1-D2ADF488B0CF}"/>
          </ac:spMkLst>
        </pc:spChg>
        <pc:spChg chg="del">
          <ac:chgData name="Dev Patel" userId="770b15c3-b10d-4271-992b-f3507800e408" providerId="ADAL" clId="{8D5CC98F-AD21-53D6-A596-2E0EADE2D477}" dt="2025-09-10T03:38:35.387" v="1368" actId="478"/>
          <ac:spMkLst>
            <pc:docMk/>
            <pc:sldMk cId="69459161" sldId="302"/>
            <ac:spMk id="4" creationId="{9C4FFEB7-78CA-0923-EBC4-58EA3DBD8A9D}"/>
          </ac:spMkLst>
        </pc:spChg>
        <pc:spChg chg="mod">
          <ac:chgData name="Dev Patel" userId="770b15c3-b10d-4271-992b-f3507800e408" providerId="ADAL" clId="{8D5CC98F-AD21-53D6-A596-2E0EADE2D477}" dt="2025-09-10T18:41:11.640" v="1482"/>
          <ac:spMkLst>
            <pc:docMk/>
            <pc:sldMk cId="69459161" sldId="302"/>
            <ac:spMk id="5" creationId="{F4EADB05-D27F-BA3C-8F0A-5438E04238D9}"/>
          </ac:spMkLst>
        </pc:spChg>
        <pc:spChg chg="add mod">
          <ac:chgData name="Dev Patel" userId="770b15c3-b10d-4271-992b-f3507800e408" providerId="ADAL" clId="{8D5CC98F-AD21-53D6-A596-2E0EADE2D477}" dt="2025-09-10T03:39:16.906" v="1387" actId="20577"/>
          <ac:spMkLst>
            <pc:docMk/>
            <pc:sldMk cId="69459161" sldId="302"/>
            <ac:spMk id="7" creationId="{B87D91AC-E8DA-B757-6D8C-29FC0385277A}"/>
          </ac:spMkLst>
        </pc:spChg>
      </pc:sldChg>
      <pc:sldChg chg="addSp delSp modSp new mod modNotesTx">
        <pc:chgData name="Dev Patel" userId="770b15c3-b10d-4271-992b-f3507800e408" providerId="ADAL" clId="{8D5CC98F-AD21-53D6-A596-2E0EADE2D477}" dt="2025-09-11T00:47:32.151" v="2132" actId="12"/>
        <pc:sldMkLst>
          <pc:docMk/>
          <pc:sldMk cId="2246200959" sldId="303"/>
        </pc:sldMkLst>
        <pc:spChg chg="mod">
          <ac:chgData name="Dev Patel" userId="770b15c3-b10d-4271-992b-f3507800e408" providerId="ADAL" clId="{8D5CC98F-AD21-53D6-A596-2E0EADE2D477}" dt="2025-09-10T03:39:27.326" v="1395" actId="20577"/>
          <ac:spMkLst>
            <pc:docMk/>
            <pc:sldMk cId="2246200959" sldId="303"/>
            <ac:spMk id="2" creationId="{6375639E-2E74-10A1-89AE-0E1811EB8AF4}"/>
          </ac:spMkLst>
        </pc:spChg>
        <pc:spChg chg="del">
          <ac:chgData name="Dev Patel" userId="770b15c3-b10d-4271-992b-f3507800e408" providerId="ADAL" clId="{8D5CC98F-AD21-53D6-A596-2E0EADE2D477}" dt="2025-09-10T03:40:39.642" v="1396" actId="478"/>
          <ac:spMkLst>
            <pc:docMk/>
            <pc:sldMk cId="2246200959" sldId="303"/>
            <ac:spMk id="3" creationId="{FB2482FE-304C-BA2B-6113-06D6227F9CC2}"/>
          </ac:spMkLst>
        </pc:spChg>
        <pc:spChg chg="del">
          <ac:chgData name="Dev Patel" userId="770b15c3-b10d-4271-992b-f3507800e408" providerId="ADAL" clId="{8D5CC98F-AD21-53D6-A596-2E0EADE2D477}" dt="2025-09-10T03:40:44.012" v="1397" actId="478"/>
          <ac:spMkLst>
            <pc:docMk/>
            <pc:sldMk cId="2246200959" sldId="303"/>
            <ac:spMk id="4" creationId="{0E3753E5-48B4-73A1-2C43-50E978CDD683}"/>
          </ac:spMkLst>
        </pc:spChg>
        <pc:spChg chg="mod">
          <ac:chgData name="Dev Patel" userId="770b15c3-b10d-4271-992b-f3507800e408" providerId="ADAL" clId="{8D5CC98F-AD21-53D6-A596-2E0EADE2D477}" dt="2025-09-10T18:41:18.081" v="1483"/>
          <ac:spMkLst>
            <pc:docMk/>
            <pc:sldMk cId="2246200959" sldId="303"/>
            <ac:spMk id="5" creationId="{25C998F1-915F-564F-11A4-0A06D3BCCD61}"/>
          </ac:spMkLst>
        </pc:spChg>
        <pc:spChg chg="add mod">
          <ac:chgData name="Dev Patel" userId="770b15c3-b10d-4271-992b-f3507800e408" providerId="ADAL" clId="{8D5CC98F-AD21-53D6-A596-2E0EADE2D477}" dt="2025-09-11T00:47:32.151" v="2132" actId="12"/>
          <ac:spMkLst>
            <pc:docMk/>
            <pc:sldMk cId="2246200959" sldId="303"/>
            <ac:spMk id="7" creationId="{31DA1144-D3F6-1EEA-BC4C-9415C9BC4EFF}"/>
          </ac:spMkLst>
        </pc:spChg>
      </pc:sldChg>
      <pc:sldChg chg="addSp delSp modSp new mod modNotesTx">
        <pc:chgData name="Dev Patel" userId="770b15c3-b10d-4271-992b-f3507800e408" providerId="ADAL" clId="{8D5CC98F-AD21-53D6-A596-2E0EADE2D477}" dt="2025-09-11T00:47:25.189" v="2131" actId="113"/>
        <pc:sldMkLst>
          <pc:docMk/>
          <pc:sldMk cId="3947190326" sldId="304"/>
        </pc:sldMkLst>
        <pc:spChg chg="mod">
          <ac:chgData name="Dev Patel" userId="770b15c3-b10d-4271-992b-f3507800e408" providerId="ADAL" clId="{8D5CC98F-AD21-53D6-A596-2E0EADE2D477}" dt="2025-09-10T03:42:30.281" v="1418" actId="20577"/>
          <ac:spMkLst>
            <pc:docMk/>
            <pc:sldMk cId="3947190326" sldId="304"/>
            <ac:spMk id="2" creationId="{2DC28AB3-3686-5BCD-241D-52F3B47FFEED}"/>
          </ac:spMkLst>
        </pc:spChg>
        <pc:spChg chg="del">
          <ac:chgData name="Dev Patel" userId="770b15c3-b10d-4271-992b-f3507800e408" providerId="ADAL" clId="{8D5CC98F-AD21-53D6-A596-2E0EADE2D477}" dt="2025-09-10T03:42:22.234" v="1408" actId="478"/>
          <ac:spMkLst>
            <pc:docMk/>
            <pc:sldMk cId="3947190326" sldId="304"/>
            <ac:spMk id="3" creationId="{BBA1720A-C663-A468-A34A-7071C7305C6F}"/>
          </ac:spMkLst>
        </pc:spChg>
        <pc:spChg chg="del">
          <ac:chgData name="Dev Patel" userId="770b15c3-b10d-4271-992b-f3507800e408" providerId="ADAL" clId="{8D5CC98F-AD21-53D6-A596-2E0EADE2D477}" dt="2025-09-10T03:42:25.296" v="1409" actId="478"/>
          <ac:spMkLst>
            <pc:docMk/>
            <pc:sldMk cId="3947190326" sldId="304"/>
            <ac:spMk id="4" creationId="{71F93192-6FFF-4DB1-4029-3351BF9DDAB7}"/>
          </ac:spMkLst>
        </pc:spChg>
        <pc:spChg chg="mod">
          <ac:chgData name="Dev Patel" userId="770b15c3-b10d-4271-992b-f3507800e408" providerId="ADAL" clId="{8D5CC98F-AD21-53D6-A596-2E0EADE2D477}" dt="2025-09-10T18:41:25.546" v="1484"/>
          <ac:spMkLst>
            <pc:docMk/>
            <pc:sldMk cId="3947190326" sldId="304"/>
            <ac:spMk id="5" creationId="{77E4F979-E57E-EFD7-2725-38C7B676A52C}"/>
          </ac:spMkLst>
        </pc:spChg>
        <pc:spChg chg="add mod">
          <ac:chgData name="Dev Patel" userId="770b15c3-b10d-4271-992b-f3507800e408" providerId="ADAL" clId="{8D5CC98F-AD21-53D6-A596-2E0EADE2D477}" dt="2025-09-11T00:47:25.189" v="2131" actId="113"/>
          <ac:spMkLst>
            <pc:docMk/>
            <pc:sldMk cId="3947190326" sldId="304"/>
            <ac:spMk id="7" creationId="{B1B8987E-DDA6-21BA-4A57-2E58E3E5AEF0}"/>
          </ac:spMkLst>
        </pc:spChg>
      </pc:sldChg>
      <pc:sldChg chg="delSp modSp new mod modNotesTx">
        <pc:chgData name="Dev Patel" userId="770b15c3-b10d-4271-992b-f3507800e408" providerId="ADAL" clId="{8D5CC98F-AD21-53D6-A596-2E0EADE2D477}" dt="2025-09-11T01:44:34.197" v="3382" actId="20577"/>
        <pc:sldMkLst>
          <pc:docMk/>
          <pc:sldMk cId="3463980885" sldId="305"/>
        </pc:sldMkLst>
        <pc:spChg chg="mod">
          <ac:chgData name="Dev Patel" userId="770b15c3-b10d-4271-992b-f3507800e408" providerId="ADAL" clId="{8D5CC98F-AD21-53D6-A596-2E0EADE2D477}" dt="2025-09-10T19:10:50.042" v="1513"/>
          <ac:spMkLst>
            <pc:docMk/>
            <pc:sldMk cId="3463980885" sldId="305"/>
            <ac:spMk id="2" creationId="{4DFE48E6-8377-54FE-2A23-E5B2B8504EDC}"/>
          </ac:spMkLst>
        </pc:spChg>
        <pc:spChg chg="del">
          <ac:chgData name="Dev Patel" userId="770b15c3-b10d-4271-992b-f3507800e408" providerId="ADAL" clId="{8D5CC98F-AD21-53D6-A596-2E0EADE2D477}" dt="2025-09-10T19:10:36.820" v="1502" actId="478"/>
          <ac:spMkLst>
            <pc:docMk/>
            <pc:sldMk cId="3463980885" sldId="305"/>
            <ac:spMk id="3" creationId="{37EB16D6-4528-9A17-BC24-6E4017FF0776}"/>
          </ac:spMkLst>
        </pc:spChg>
        <pc:spChg chg="mod">
          <ac:chgData name="Dev Patel" userId="770b15c3-b10d-4271-992b-f3507800e408" providerId="ADAL" clId="{8D5CC98F-AD21-53D6-A596-2E0EADE2D477}" dt="2025-09-10T19:16:24.734" v="1517" actId="27636"/>
          <ac:spMkLst>
            <pc:docMk/>
            <pc:sldMk cId="3463980885" sldId="305"/>
            <ac:spMk id="4" creationId="{276390C7-7C4F-54DE-8C75-BAEF6C1C8B49}"/>
          </ac:spMkLst>
        </pc:spChg>
        <pc:spChg chg="mod">
          <ac:chgData name="Dev Patel" userId="770b15c3-b10d-4271-992b-f3507800e408" providerId="ADAL" clId="{8D5CC98F-AD21-53D6-A596-2E0EADE2D477}" dt="2025-09-11T00:48:39.846" v="2159"/>
          <ac:spMkLst>
            <pc:docMk/>
            <pc:sldMk cId="3463980885" sldId="305"/>
            <ac:spMk id="5" creationId="{4EDAAD6C-C3D9-DAD3-F29F-C4AFC6D209EF}"/>
          </ac:spMkLst>
        </pc:spChg>
      </pc:sldChg>
      <pc:sldChg chg="addSp delSp modSp new mod">
        <pc:chgData name="Dev Patel" userId="770b15c3-b10d-4271-992b-f3507800e408" providerId="ADAL" clId="{8D5CC98F-AD21-53D6-A596-2E0EADE2D477}" dt="2025-09-11T00:48:20.015" v="2156"/>
        <pc:sldMkLst>
          <pc:docMk/>
          <pc:sldMk cId="1139996832" sldId="306"/>
        </pc:sldMkLst>
        <pc:spChg chg="mod">
          <ac:chgData name="Dev Patel" userId="770b15c3-b10d-4271-992b-f3507800e408" providerId="ADAL" clId="{8D5CC98F-AD21-53D6-A596-2E0EADE2D477}" dt="2025-09-10T20:37:45.727" v="1844" actId="26606"/>
          <ac:spMkLst>
            <pc:docMk/>
            <pc:sldMk cId="1139996832" sldId="306"/>
            <ac:spMk id="2" creationId="{2227A976-3694-AA20-0A79-556A182C4838}"/>
          </ac:spMkLst>
        </pc:spChg>
        <pc:spChg chg="mod">
          <ac:chgData name="Dev Patel" userId="770b15c3-b10d-4271-992b-f3507800e408" providerId="ADAL" clId="{8D5CC98F-AD21-53D6-A596-2E0EADE2D477}" dt="2025-09-11T00:45:44.558" v="2126" actId="1076"/>
          <ac:spMkLst>
            <pc:docMk/>
            <pc:sldMk cId="1139996832" sldId="306"/>
            <ac:spMk id="3" creationId="{23A61456-8794-AFE3-D34D-4EA06535B6F2}"/>
          </ac:spMkLst>
        </pc:spChg>
        <pc:spChg chg="del">
          <ac:chgData name="Dev Patel" userId="770b15c3-b10d-4271-992b-f3507800e408" providerId="ADAL" clId="{8D5CC98F-AD21-53D6-A596-2E0EADE2D477}" dt="2025-09-10T20:31:58.431" v="1833" actId="478"/>
          <ac:spMkLst>
            <pc:docMk/>
            <pc:sldMk cId="1139996832" sldId="306"/>
            <ac:spMk id="4" creationId="{870A09EB-1E28-54EC-7CA6-C5FDC08157CF}"/>
          </ac:spMkLst>
        </pc:spChg>
        <pc:spChg chg="mod">
          <ac:chgData name="Dev Patel" userId="770b15c3-b10d-4271-992b-f3507800e408" providerId="ADAL" clId="{8D5CC98F-AD21-53D6-A596-2E0EADE2D477}" dt="2025-09-11T00:48:20.015" v="2156"/>
          <ac:spMkLst>
            <pc:docMk/>
            <pc:sldMk cId="1139996832" sldId="306"/>
            <ac:spMk id="5" creationId="{6DD5209D-9929-6553-395F-E1B137D8BB48}"/>
          </ac:spMkLst>
        </pc:spChg>
        <pc:spChg chg="add del mod">
          <ac:chgData name="Dev Patel" userId="770b15c3-b10d-4271-992b-f3507800e408" providerId="ADAL" clId="{8D5CC98F-AD21-53D6-A596-2E0EADE2D477}" dt="2025-09-10T20:32:49.108" v="1837" actId="22"/>
          <ac:spMkLst>
            <pc:docMk/>
            <pc:sldMk cId="1139996832" sldId="306"/>
            <ac:spMk id="7" creationId="{21E8F12C-950D-F6E8-FE6A-B2AD2BC28399}"/>
          </ac:spMkLst>
        </pc:spChg>
        <pc:spChg chg="add del mod">
          <ac:chgData name="Dev Patel" userId="770b15c3-b10d-4271-992b-f3507800e408" providerId="ADAL" clId="{8D5CC98F-AD21-53D6-A596-2E0EADE2D477}" dt="2025-09-10T20:37:48.389" v="1846"/>
          <ac:spMkLst>
            <pc:docMk/>
            <pc:sldMk cId="1139996832" sldId="306"/>
            <ac:spMk id="9" creationId="{FD889D1C-4E28-435D-2519-718436792294}"/>
          </ac:spMkLst>
        </pc:spChg>
        <pc:picChg chg="add mod ord">
          <ac:chgData name="Dev Patel" userId="770b15c3-b10d-4271-992b-f3507800e408" providerId="ADAL" clId="{8D5CC98F-AD21-53D6-A596-2E0EADE2D477}" dt="2025-09-10T20:38:26.710" v="1852" actId="1076"/>
          <ac:picMkLst>
            <pc:docMk/>
            <pc:sldMk cId="1139996832" sldId="306"/>
            <ac:picMk id="11" creationId="{7A70358D-E5B6-2207-E439-77C6F6E7D52B}"/>
          </ac:picMkLst>
        </pc:picChg>
      </pc:sldChg>
      <pc:sldChg chg="addSp delSp modSp new mod modNotesTx">
        <pc:chgData name="Dev Patel" userId="770b15c3-b10d-4271-992b-f3507800e408" providerId="ADAL" clId="{8D5CC98F-AD21-53D6-A596-2E0EADE2D477}" dt="2025-09-11T02:51:13.198" v="3403" actId="20577"/>
        <pc:sldMkLst>
          <pc:docMk/>
          <pc:sldMk cId="248146605" sldId="307"/>
        </pc:sldMkLst>
        <pc:spChg chg="mod">
          <ac:chgData name="Dev Patel" userId="770b15c3-b10d-4271-992b-f3507800e408" providerId="ADAL" clId="{8D5CC98F-AD21-53D6-A596-2E0EADE2D477}" dt="2025-09-11T00:06:22.619" v="2024" actId="1076"/>
          <ac:spMkLst>
            <pc:docMk/>
            <pc:sldMk cId="248146605" sldId="307"/>
            <ac:spMk id="2" creationId="{461B5F4E-91C5-9874-1909-8482FBF44892}"/>
          </ac:spMkLst>
        </pc:spChg>
        <pc:spChg chg="del">
          <ac:chgData name="Dev Patel" userId="770b15c3-b10d-4271-992b-f3507800e408" providerId="ADAL" clId="{8D5CC98F-AD21-53D6-A596-2E0EADE2D477}" dt="2025-09-10T20:43:00.627" v="1921" actId="478"/>
          <ac:spMkLst>
            <pc:docMk/>
            <pc:sldMk cId="248146605" sldId="307"/>
            <ac:spMk id="3" creationId="{A70793CE-E4CD-C2E5-EE20-2D3ECC13153F}"/>
          </ac:spMkLst>
        </pc:spChg>
        <pc:spChg chg="del">
          <ac:chgData name="Dev Patel" userId="770b15c3-b10d-4271-992b-f3507800e408" providerId="ADAL" clId="{8D5CC98F-AD21-53D6-A596-2E0EADE2D477}" dt="2025-09-10T20:43:08.016" v="1923" actId="478"/>
          <ac:spMkLst>
            <pc:docMk/>
            <pc:sldMk cId="248146605" sldId="307"/>
            <ac:spMk id="4" creationId="{7149B8D8-1068-5C16-943C-94830804E658}"/>
          </ac:spMkLst>
        </pc:spChg>
        <pc:spChg chg="mod">
          <ac:chgData name="Dev Patel" userId="770b15c3-b10d-4271-992b-f3507800e408" providerId="ADAL" clId="{8D5CC98F-AD21-53D6-A596-2E0EADE2D477}" dt="2025-09-11T00:48:29.212" v="2157"/>
          <ac:spMkLst>
            <pc:docMk/>
            <pc:sldMk cId="248146605" sldId="307"/>
            <ac:spMk id="5" creationId="{B79D5FB2-5503-469F-11B7-F61568F2E3D7}"/>
          </ac:spMkLst>
        </pc:spChg>
        <pc:spChg chg="add mod">
          <ac:chgData name="Dev Patel" userId="770b15c3-b10d-4271-992b-f3507800e408" providerId="ADAL" clId="{8D5CC98F-AD21-53D6-A596-2E0EADE2D477}" dt="2025-09-11T00:05:59.718" v="2019" actId="1076"/>
          <ac:spMkLst>
            <pc:docMk/>
            <pc:sldMk cId="248146605" sldId="307"/>
            <ac:spMk id="8" creationId="{BF6802AF-574B-651B-7272-68459F2D88ED}"/>
          </ac:spMkLst>
        </pc:spChg>
        <pc:spChg chg="add mod">
          <ac:chgData name="Dev Patel" userId="770b15c3-b10d-4271-992b-f3507800e408" providerId="ADAL" clId="{8D5CC98F-AD21-53D6-A596-2E0EADE2D477}" dt="2025-09-11T00:06:04.751" v="2020" actId="1076"/>
          <ac:spMkLst>
            <pc:docMk/>
            <pc:sldMk cId="248146605" sldId="307"/>
            <ac:spMk id="9" creationId="{08A75D31-A10E-9627-7039-DB4CF58FD9B5}"/>
          </ac:spMkLst>
        </pc:spChg>
        <pc:spChg chg="add mod">
          <ac:chgData name="Dev Patel" userId="770b15c3-b10d-4271-992b-f3507800e408" providerId="ADAL" clId="{8D5CC98F-AD21-53D6-A596-2E0EADE2D477}" dt="2025-09-11T00:06:33.100" v="2026" actId="1076"/>
          <ac:spMkLst>
            <pc:docMk/>
            <pc:sldMk cId="248146605" sldId="307"/>
            <ac:spMk id="10" creationId="{0EEB5F1E-358C-4BE8-5E23-22483D4BE67F}"/>
          </ac:spMkLst>
        </pc:spChg>
        <pc:spChg chg="add mod">
          <ac:chgData name="Dev Patel" userId="770b15c3-b10d-4271-992b-f3507800e408" providerId="ADAL" clId="{8D5CC98F-AD21-53D6-A596-2E0EADE2D477}" dt="2025-09-11T00:06:15.630" v="2022" actId="1076"/>
          <ac:spMkLst>
            <pc:docMk/>
            <pc:sldMk cId="248146605" sldId="307"/>
            <ac:spMk id="11" creationId="{3ADC875E-E9B6-771A-1E33-5A9C3081AE01}"/>
          </ac:spMkLst>
        </pc:spChg>
        <pc:spChg chg="add mod">
          <ac:chgData name="Dev Patel" userId="770b15c3-b10d-4271-992b-f3507800e408" providerId="ADAL" clId="{8D5CC98F-AD21-53D6-A596-2E0EADE2D477}" dt="2025-09-10T20:45:05.486" v="1962" actId="20577"/>
          <ac:spMkLst>
            <pc:docMk/>
            <pc:sldMk cId="248146605" sldId="307"/>
            <ac:spMk id="13" creationId="{5D598840-9090-BDE5-EB12-21E126F40983}"/>
          </ac:spMkLst>
        </pc:spChg>
        <pc:picChg chg="add mod">
          <ac:chgData name="Dev Patel" userId="770b15c3-b10d-4271-992b-f3507800e408" providerId="ADAL" clId="{8D5CC98F-AD21-53D6-A596-2E0EADE2D477}" dt="2025-09-11T00:06:25.233" v="2025" actId="1076"/>
          <ac:picMkLst>
            <pc:docMk/>
            <pc:sldMk cId="248146605" sldId="307"/>
            <ac:picMk id="7" creationId="{8A4BC61A-9396-0DED-7619-9EA30EE9DAE1}"/>
          </ac:picMkLst>
        </pc:picChg>
      </pc:sldChg>
      <pc:sldChg chg="addSp delSp modSp new mod">
        <pc:chgData name="Dev Patel" userId="770b15c3-b10d-4271-992b-f3507800e408" providerId="ADAL" clId="{8D5CC98F-AD21-53D6-A596-2E0EADE2D477}" dt="2025-09-11T01:46:02.812" v="3384" actId="20577"/>
        <pc:sldMkLst>
          <pc:docMk/>
          <pc:sldMk cId="1162783039" sldId="308"/>
        </pc:sldMkLst>
        <pc:spChg chg="mod">
          <ac:chgData name="Dev Patel" userId="770b15c3-b10d-4271-992b-f3507800e408" providerId="ADAL" clId="{8D5CC98F-AD21-53D6-A596-2E0EADE2D477}" dt="2025-09-10T20:46:07.455" v="1984" actId="1076"/>
          <ac:spMkLst>
            <pc:docMk/>
            <pc:sldMk cId="1162783039" sldId="308"/>
            <ac:spMk id="2" creationId="{E364BACD-E4CA-6CB2-91E6-056E91B8B340}"/>
          </ac:spMkLst>
        </pc:spChg>
        <pc:spChg chg="del">
          <ac:chgData name="Dev Patel" userId="770b15c3-b10d-4271-992b-f3507800e408" providerId="ADAL" clId="{8D5CC98F-AD21-53D6-A596-2E0EADE2D477}" dt="2025-09-10T20:45:56.523" v="1981" actId="478"/>
          <ac:spMkLst>
            <pc:docMk/>
            <pc:sldMk cId="1162783039" sldId="308"/>
            <ac:spMk id="3" creationId="{DEDD5BD2-B30F-BEE3-4E48-AB76884D2D4B}"/>
          </ac:spMkLst>
        </pc:spChg>
        <pc:spChg chg="del">
          <ac:chgData name="Dev Patel" userId="770b15c3-b10d-4271-992b-f3507800e408" providerId="ADAL" clId="{8D5CC98F-AD21-53D6-A596-2E0EADE2D477}" dt="2025-09-10T20:46:00.374" v="1982" actId="478"/>
          <ac:spMkLst>
            <pc:docMk/>
            <pc:sldMk cId="1162783039" sldId="308"/>
            <ac:spMk id="4" creationId="{CB1AA3F3-03AE-11B6-A3FA-401D112359EE}"/>
          </ac:spMkLst>
        </pc:spChg>
        <pc:spChg chg="mod">
          <ac:chgData name="Dev Patel" userId="770b15c3-b10d-4271-992b-f3507800e408" providerId="ADAL" clId="{8D5CC98F-AD21-53D6-A596-2E0EADE2D477}" dt="2025-09-11T00:48:35.434" v="2158"/>
          <ac:spMkLst>
            <pc:docMk/>
            <pc:sldMk cId="1162783039" sldId="308"/>
            <ac:spMk id="5" creationId="{30054123-F8B4-90E6-AC53-1B552DDA08AD}"/>
          </ac:spMkLst>
        </pc:spChg>
        <pc:spChg chg="add mod">
          <ac:chgData name="Dev Patel" userId="770b15c3-b10d-4271-992b-f3507800e408" providerId="ADAL" clId="{8D5CC98F-AD21-53D6-A596-2E0EADE2D477}" dt="2025-09-11T01:46:02.812" v="3384" actId="20577"/>
          <ac:spMkLst>
            <pc:docMk/>
            <pc:sldMk cId="1162783039" sldId="308"/>
            <ac:spMk id="7" creationId="{31DE68F9-75D1-861C-0A51-C640A2649194}"/>
          </ac:spMkLst>
        </pc:spChg>
      </pc:sldChg>
      <pc:sldChg chg="addSp delSp modSp new mod modClrScheme chgLayout">
        <pc:chgData name="Dev Patel" userId="770b15c3-b10d-4271-992b-f3507800e408" providerId="ADAL" clId="{8D5CC98F-AD21-53D6-A596-2E0EADE2D477}" dt="2025-09-11T00:48:14.445" v="2155"/>
        <pc:sldMkLst>
          <pc:docMk/>
          <pc:sldMk cId="92659716" sldId="309"/>
        </pc:sldMkLst>
        <pc:spChg chg="mod">
          <ac:chgData name="Dev Patel" userId="770b15c3-b10d-4271-992b-f3507800e408" providerId="ADAL" clId="{8D5CC98F-AD21-53D6-A596-2E0EADE2D477}" dt="2025-09-11T00:20:10.100" v="2073" actId="26606"/>
          <ac:spMkLst>
            <pc:docMk/>
            <pc:sldMk cId="92659716" sldId="309"/>
            <ac:spMk id="2" creationId="{BB2B88A2-A70A-3754-8595-9CA48F362904}"/>
          </ac:spMkLst>
        </pc:spChg>
        <pc:spChg chg="del">
          <ac:chgData name="Dev Patel" userId="770b15c3-b10d-4271-992b-f3507800e408" providerId="ADAL" clId="{8D5CC98F-AD21-53D6-A596-2E0EADE2D477}" dt="2025-09-11T00:19:51.887" v="2066" actId="478"/>
          <ac:spMkLst>
            <pc:docMk/>
            <pc:sldMk cId="92659716" sldId="309"/>
            <ac:spMk id="3" creationId="{F0D11C59-2357-FE10-F192-3204E6BBD222}"/>
          </ac:spMkLst>
        </pc:spChg>
        <pc:spChg chg="del">
          <ac:chgData name="Dev Patel" userId="770b15c3-b10d-4271-992b-f3507800e408" providerId="ADAL" clId="{8D5CC98F-AD21-53D6-A596-2E0EADE2D477}" dt="2025-09-11T00:19:47.727" v="2065" actId="478"/>
          <ac:spMkLst>
            <pc:docMk/>
            <pc:sldMk cId="92659716" sldId="309"/>
            <ac:spMk id="4" creationId="{D4D37FBE-596A-FEC7-23DB-4E954F5D6942}"/>
          </ac:spMkLst>
        </pc:spChg>
        <pc:spChg chg="mod ord">
          <ac:chgData name="Dev Patel" userId="770b15c3-b10d-4271-992b-f3507800e408" providerId="ADAL" clId="{8D5CC98F-AD21-53D6-A596-2E0EADE2D477}" dt="2025-09-11T00:48:14.445" v="2155"/>
          <ac:spMkLst>
            <pc:docMk/>
            <pc:sldMk cId="92659716" sldId="309"/>
            <ac:spMk id="5" creationId="{6CE1891A-A47A-E56D-AC3D-03667A3FCA05}"/>
          </ac:spMkLst>
        </pc:spChg>
        <pc:picChg chg="add mod">
          <ac:chgData name="Dev Patel" userId="770b15c3-b10d-4271-992b-f3507800e408" providerId="ADAL" clId="{8D5CC98F-AD21-53D6-A596-2E0EADE2D477}" dt="2025-09-11T00:20:10.100" v="2073" actId="26606"/>
          <ac:picMkLst>
            <pc:docMk/>
            <pc:sldMk cId="92659716" sldId="309"/>
            <ac:picMk id="7" creationId="{B982CB6D-4D73-4CAA-C52F-DDB58B2D79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DE40C-3385-9643-A9C2-B6F593C56AE0}" type="datetimeFigureOut">
              <a:rPr lang="en-US" smtClean="0"/>
              <a:t>9/10/25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D6671-D779-3C4F-A868-2BF6420B0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29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Good morning. My name is Dev Patel, and I am a second-year graduate student. Today, I will be presenting a research paper on </a:t>
            </a:r>
            <a:r>
              <a:rPr lang="en-US" dirty="0" err="1"/>
              <a:t>Openfly's</a:t>
            </a:r>
            <a:r>
              <a:rPr lang="en-US" dirty="0"/>
              <a:t> comprehensive platform for aerial Vision language navigation.</a:t>
            </a:r>
          </a:p>
          <a:p>
            <a:r>
              <a:rPr lang="en-US" dirty="0"/>
              <a:t>Before beginning the presentation, I would like to give a brief background about VLN.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06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OpenFly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-Agent is a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keyframe-aware Vision-Language-Action model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designed for UAV navigation.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16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introduces two main innovations: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Keyframe Selection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focuses the model on frames around action transitions. These are the most informative frames where landmarks matter.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Token Merging and Memory Compression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reduce redundancy across frames. Older frames are compressed, while the most recent frame remains fully detailed for precise decision-making.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model then reasons over the instruction and these compact visual tokens using a vision encoder and language model, and outputs one of six discrete UAV actions—forward, turns, ascend, descend, or stop. Forward has multiple step sizes for flexibility.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design ensures efficiency while retaining critical information, allowing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OpenFly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-Agent to outperform existing baselines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61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Experiments were evaluated using standard VLN metrics: Navigation Error, Success Rate, Oracle Success Rate, and SPL.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seen environments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OpenFly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-Agent achieved a success rate of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33.2%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compared to less than 15% for other models. On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unseen environments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success dropped to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10.7%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it still outperformed all baselines.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75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Ablation studies confirmed that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keyframe selection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 merging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critical, as removing them significantly reduces accuracy.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92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in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real-world UAV tests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OpenFly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-Agent reached a success rate of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26.1%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demonstrating strong sim-to-real transfer. These results validate both the dataset and the model design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04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51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Despite its strengths,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OpenFly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some limitations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11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23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02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Vision-Language Navigation, or VLN, is about enabling intelligent agents to navigate environments by following natural language instructions and interpreting visual inputs.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prior works have made significant progress in indoor and ground-based VLN tasks, the aerial setting using drones remains largely unexplored. This is critical because UAVs have enormous potential applications in areas like rescue operations, aerial mapping, and cargo delivery.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three challenges have slowed progress: the difficulty of collecting large-scale aerial data, the heavy reliance on manual annotation, and the lack of diverse, realistic environments. To address these limitations, the authors propose 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OpenFly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unified platform that integrates multiple rendering engines, an automated data generation toolchain, and a large-scale benchmark dataset, setting the stage for advancing aerial VLN research.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support this hypothesis author broadly designs objectives which I will be discussing in the next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39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5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support this objective author developed an Automated toolchain for data collection.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82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To better understand methodology – data collection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Various rendering engines are first integrated, providing diverse high-quality scenes. Built on these, several interfaces and tools are developed,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enabling automated generation of trajectories and instructions.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They used three datasets: split train, test-seen, and test-unseen.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will be explaining in detail in the upcoming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6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start with the Rendering engines, they integrated four rendering engines.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rendering engine contributes uniquely.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 Engine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provides high-fidelity synthetic scenes used mainly for training.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GTA 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offers a realistic, large-scale open-world city for challenging test environments.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real-world imagery, bridging simulation and reality. Finally,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Gaussian Splatting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reconstructs real environments from photos, adding lightweight yet realistic diversity.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86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standardize control across all engines,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OpenFly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introduces a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unified interface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Movement Interface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aligns coordinates into a meter-based FLU system via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CoorTrans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consistent trajectories. The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Lidar Interface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supports multiple sources such as real sensors, depth maps, or image features. The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Interface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uses a RESTful + TCP/IP layer to pull images at any pose or resolution. This unified interface ensures automation across heterogeneous environments.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6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most innovative parts of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OpenFly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its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toolchain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replaces the expensive, manual process of piloting drones and writing instructions.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pipeline starts with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cloud acquisition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Depending on the environment, it either rasterizes sampling points in Unreal Engine and GTA V, or applies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COLMAP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reconstruct 3D point clouds in Gaussian Splatting scenes.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is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segmentation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landmarks. This is crucial because UAVs navigate based on landmarks like towers or buildings.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OpenFly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provides three strategies: the Octree-Graph method for 3D segmentation, a point-cloud projection plus contour extraction method, or manual annotation if higher precision is needed.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landmarks are available,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trajectory generation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begins. Using the A* pathfinding algorithm on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voxelized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map, the toolchain automatically creates collision-free UAV flight paths with variable step sizes. This allows complex multi-step navigation without human pilots.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the system handles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 generation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Instead of sending the full trajectory to a VLM,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OpenFly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breaks it into sub-trajectories based on key actions. GPT-4o generates sub-instructions, which are then fused into a coherent, natural instruction. A refinement stage with NLTK ensures that instructions are concise and free from redundancy.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71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 for point cloud acquisition and semantic segmentation.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65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dataset contains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100,000 UAV trajectories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making it the largest in VLN. Trajectory lengths range from 0–300m, and flight heights go up to 150m. Discrete actions such as forward, turns, ascend/descend, and stop are used, with forward dominating. To prevent overfitting, multiple forward step sizes—3m, 6m, and 9m—were added. The language component is equally rich, with a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15.6K vocabulary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average instruction length of 59 words, often referencing landmarks like buildings and windows.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6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ABB4-A4C9-D740-BE92-B181978B3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802457"/>
            <a:ext cx="9144000" cy="689491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F632B-3613-C448-A0CE-35F31B4B4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655047"/>
            <a:ext cx="9144000" cy="1175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76D43-26CE-FD45-9FE1-B4404DBA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001218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9D7BB92-7BAB-C04F-8090-6FDDC8C518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4993516"/>
            <a:ext cx="5859463" cy="89376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 dirty="0"/>
              <a:t>Click to edit 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1288553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E2DC-6D7C-384B-87DD-CA056D978D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interior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0C029-B732-244A-A5C0-1E29B06A3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A48970A-FF76-7E4C-A3A6-32D10D603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246772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892C0-2F0F-214E-8EE2-E5D6386F9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interior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BF9EC-EDBB-AD4A-9976-62AD1288FA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763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7818F-4166-A34F-B1C6-7BA7907F8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763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9241B2F-5771-F042-8101-4E6E4A2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1792415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6E24-26F1-5A4F-B65E-79BDCC949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interior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3E1F0-4E39-CA4C-9A29-6A6FAB335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CA85E-FB7A-7E49-A1C0-025331823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24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0EC13-1C61-624E-86FE-679711E2F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FAF9C-999B-D240-AD38-879591A43C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24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6FB93B7-E795-6F49-B146-0E2B22328A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3215105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3692E-B298-BA42-92A3-94CAED558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interior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F07D-7F3B-BD42-AAB1-45BBBDB16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BD72C-2A6C-414F-8D24-4A8EF2CB0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D5BDBD-4321-F84A-A66B-284D997D5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263403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A033-4994-8E47-ACCE-130B300122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interior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58734-134F-294C-8A79-1D093C3B5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D20B5-4BC4-B34B-88A0-93AB8CBEB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703285B-A734-F941-9822-C9D02A727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92145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0A92284-6D85-974A-9889-75E7BE88EC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A9FC2F-1125-9149-967D-E7D2FC1CBF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399" y="1621357"/>
            <a:ext cx="10182225" cy="689491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Click to edit Master divider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4C09319-B5A5-DB4D-8F9C-CD883431FC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2473947"/>
            <a:ext cx="9144000" cy="31839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divider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4661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192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BFF7-B66E-AF4F-BB73-F931808C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221"/>
            <a:ext cx="10515600" cy="676173"/>
          </a:xfrm>
          <a:prstGeom prst="rect">
            <a:avLst/>
          </a:prstGeom>
        </p:spPr>
        <p:txBody>
          <a:bodyPr/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25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F0FB03-FC51-274D-A4F2-BAA829A47B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11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E7EA38-C2CE-DC48-8D16-4BAC6D9874B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C6C1D2-49C4-1A4F-BF79-BD8D6FCD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interior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EB20D-1047-EF4A-AF9A-A90791F25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ACFC4-8B69-A341-B39E-628E01728E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74081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8" r:id="rId4"/>
    <p:sldLayoutId id="2147483669" r:id="rId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D7192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699867-562E-CD4B-B841-D4BA6BC590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58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0C1499-9A35-9F48-98EC-702212B7BF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90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0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4BE8EA-9E9B-7640-AF1A-AC63B40490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524" y="5886600"/>
            <a:ext cx="2743200" cy="365125"/>
          </a:xfrm>
        </p:spPr>
        <p:txBody>
          <a:bodyPr/>
          <a:lstStyle/>
          <a:p>
            <a:r>
              <a:rPr lang="en-US" dirty="0"/>
              <a:t>09/16/2025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B8840-322F-1A27-0A53-07A64A96B193}"/>
              </a:ext>
            </a:extLst>
          </p:cNvPr>
          <p:cNvSpPr txBox="1"/>
          <p:nvPr/>
        </p:nvSpPr>
        <p:spPr>
          <a:xfrm>
            <a:off x="530524" y="4551525"/>
            <a:ext cx="419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Dr. Peng Jiang Lab</a:t>
            </a:r>
          </a:p>
          <a:p>
            <a:r>
              <a:rPr lang="en-US" sz="2000" dirty="0"/>
              <a:t>Presented by: Dev Patel</a:t>
            </a:r>
          </a:p>
          <a:p>
            <a:r>
              <a:rPr lang="en-US" sz="2000" dirty="0"/>
              <a:t>Computer Science in Artificial Intelligence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A0A33-E544-0BC8-11ED-C89A71E262AD}"/>
              </a:ext>
            </a:extLst>
          </p:cNvPr>
          <p:cNvSpPr txBox="1"/>
          <p:nvPr/>
        </p:nvSpPr>
        <p:spPr>
          <a:xfrm>
            <a:off x="2626743" y="788837"/>
            <a:ext cx="9213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4000" b="1" i="1" u="none" strike="noStrike" dirty="0" err="1">
                <a:solidFill>
                  <a:srgbClr val="F9F7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OpenFly</a:t>
            </a:r>
            <a:r>
              <a:rPr lang="en-US" sz="4000" b="0" i="0" u="none" strike="noStrike" dirty="0">
                <a:solidFill>
                  <a:srgbClr val="F9F7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 Comprehensive Platform for Aerial Vision-Language Navigation</a:t>
            </a:r>
          </a:p>
        </p:txBody>
      </p:sp>
      <p:pic>
        <p:nvPicPr>
          <p:cNvPr id="9" name="Picture 8" descr="A collage of a city&#10;&#10;AI-generated content may be incorrect.">
            <a:extLst>
              <a:ext uri="{FF2B5EF4-FFF2-40B4-BE49-F238E27FC236}">
                <a16:creationId xmlns:a16="http://schemas.microsoft.com/office/drawing/2014/main" id="{C723CE6C-1903-EC26-4E29-25B0B6F04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69" y="2525661"/>
            <a:ext cx="5972160" cy="291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19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42D90-4A5C-0EBC-B621-9FEE4E0C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Statistical analysis of the generated data</a:t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120AE-D7E2-68D1-931C-19456571D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Computer Science in Artificial Intelligence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8" name="Picture 7" descr="A graph of a long line&#10;&#10;AI-generated content may be incorrect.">
            <a:extLst>
              <a:ext uri="{FF2B5EF4-FFF2-40B4-BE49-F238E27FC236}">
                <a16:creationId xmlns:a16="http://schemas.microsoft.com/office/drawing/2014/main" id="{A041D503-693C-051F-781A-B7FE21435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71" y="1292532"/>
            <a:ext cx="2607050" cy="1685683"/>
          </a:xfrm>
          <a:prstGeom prst="rect">
            <a:avLst/>
          </a:prstGeom>
        </p:spPr>
      </p:pic>
      <p:pic>
        <p:nvPicPr>
          <p:cNvPr id="10" name="Picture 9" descr="A circular chart with numbers and text&#10;&#10;AI-generated content may be incorrect.">
            <a:extLst>
              <a:ext uri="{FF2B5EF4-FFF2-40B4-BE49-F238E27FC236}">
                <a16:creationId xmlns:a16="http://schemas.microsoft.com/office/drawing/2014/main" id="{ADFB5940-4596-5E73-6260-79BA2F71E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70" y="3258384"/>
            <a:ext cx="2607051" cy="2125427"/>
          </a:xfrm>
          <a:prstGeom prst="rect">
            <a:avLst/>
          </a:prstGeom>
        </p:spPr>
      </p:pic>
      <p:pic>
        <p:nvPicPr>
          <p:cNvPr id="13" name="Picture 12" descr="A close-up of words&#10;&#10;AI-generated content may be incorrect.">
            <a:extLst>
              <a:ext uri="{FF2B5EF4-FFF2-40B4-BE49-F238E27FC236}">
                <a16:creationId xmlns:a16="http://schemas.microsoft.com/office/drawing/2014/main" id="{2C07D0DB-18F3-B2AB-2870-C7FAFB61B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289" y="3475372"/>
            <a:ext cx="3203845" cy="1802163"/>
          </a:xfrm>
          <a:prstGeom prst="rect">
            <a:avLst/>
          </a:prstGeom>
        </p:spPr>
      </p:pic>
      <p:pic>
        <p:nvPicPr>
          <p:cNvPr id="15" name="Picture 14" descr="A close up of words&#10;&#10;AI-generated content may be incorrect.">
            <a:extLst>
              <a:ext uri="{FF2B5EF4-FFF2-40B4-BE49-F238E27FC236}">
                <a16:creationId xmlns:a16="http://schemas.microsoft.com/office/drawing/2014/main" id="{75650BA2-9AA6-7DC8-8516-E81C0EAA6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2289" y="1292532"/>
            <a:ext cx="3203845" cy="18021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7EE8AE-A50F-F3D5-7D93-8C12533CFAF7}"/>
              </a:ext>
            </a:extLst>
          </p:cNvPr>
          <p:cNvSpPr txBox="1"/>
          <p:nvPr/>
        </p:nvSpPr>
        <p:spPr>
          <a:xfrm>
            <a:off x="871570" y="2978215"/>
            <a:ext cx="5912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and height distributions of trajectories.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0AE9F5-2E82-9DCB-3814-13B28D30AC1B}"/>
              </a:ext>
            </a:extLst>
          </p:cNvPr>
          <p:cNvSpPr txBox="1"/>
          <p:nvPr/>
        </p:nvSpPr>
        <p:spPr>
          <a:xfrm>
            <a:off x="871570" y="547441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 distributions.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BFDFC2-3A51-CB99-1BBF-EBE9970DCF6F}"/>
              </a:ext>
            </a:extLst>
          </p:cNvPr>
          <p:cNvSpPr txBox="1"/>
          <p:nvPr/>
        </p:nvSpPr>
        <p:spPr>
          <a:xfrm>
            <a:off x="8442488" y="5481044"/>
            <a:ext cx="22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cloud of nouns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652D24-35EC-EE14-7AD1-81A697F0926F}"/>
              </a:ext>
            </a:extLst>
          </p:cNvPr>
          <p:cNvSpPr txBox="1"/>
          <p:nvPr/>
        </p:nvSpPr>
        <p:spPr>
          <a:xfrm>
            <a:off x="8442489" y="3094695"/>
            <a:ext cx="2296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cloud of verbs.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478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B2874-FBF4-864F-994F-4B68FFCE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OpenFly Agent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AF1048-9DAF-252E-0D47-4C1C76548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90854"/>
            <a:ext cx="5181600" cy="1969008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E520D-761B-2587-6BEB-F37B504C54A0}"/>
              </a:ext>
            </a:extLst>
          </p:cNvPr>
          <p:cNvSpPr txBox="1"/>
          <p:nvPr/>
        </p:nvSpPr>
        <p:spPr>
          <a:xfrm>
            <a:off x="6096000" y="677050"/>
            <a:ext cx="5181600" cy="5233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500" b="0" i="0" u="none" strike="noStrike" dirty="0">
              <a:effectLst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effectLst/>
              </a:rPr>
              <a:t>A </a:t>
            </a:r>
            <a:r>
              <a:rPr lang="en-US" sz="1500" b="1" i="0" u="none" strike="noStrike" dirty="0">
                <a:effectLst/>
              </a:rPr>
              <a:t>keyframe-aware VLN model</a:t>
            </a:r>
            <a:r>
              <a:rPr lang="en-US" sz="1500" b="0" i="0" u="none" strike="noStrike" dirty="0">
                <a:effectLst/>
              </a:rPr>
              <a:t> for UAVs built on a Vision-Language-Action (VLA) backbone.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500" b="0" i="0" u="none" strike="noStrike" dirty="0">
              <a:effectLst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b="1" i="0" u="none" strike="noStrike" dirty="0">
                <a:effectLst/>
              </a:rPr>
              <a:t>Inputs:</a:t>
            </a:r>
            <a:r>
              <a:rPr lang="en-US" sz="1500" b="0" i="0" u="none" strike="noStrike" dirty="0">
                <a:effectLst/>
              </a:rPr>
              <a:t> image sequence (current frame + short visual history), natural-language instruction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500" b="0" i="0" u="none" strike="noStrike" dirty="0">
              <a:effectLst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b="1" i="0" u="none" strike="noStrike" dirty="0">
                <a:effectLst/>
              </a:rPr>
              <a:t>Output:</a:t>
            </a:r>
            <a:r>
              <a:rPr lang="en-US" sz="1500" b="0" i="0" u="none" strike="noStrike" dirty="0">
                <a:effectLst/>
              </a:rPr>
              <a:t> discrete UAV action at each step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500" b="0" i="0" u="none" strike="noStrike" dirty="0">
              <a:effectLst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b="1" i="0" u="none" strike="noStrike" dirty="0">
                <a:effectLst/>
              </a:rPr>
              <a:t>Architecture (high level)</a:t>
            </a:r>
            <a:endParaRPr lang="en-US" sz="1500" b="0" i="0" u="none" strike="noStrike" dirty="0">
              <a:effectLst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b="1" i="0" u="none" strike="noStrike" dirty="0">
                <a:effectLst/>
              </a:rPr>
              <a:t>Vision encoder</a:t>
            </a:r>
            <a:r>
              <a:rPr lang="en-US" sz="1500" b="0" i="0" u="none" strike="noStrike" dirty="0">
                <a:effectLst/>
              </a:rPr>
              <a:t> extracts visual tokens per frame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b="1" i="0" u="none" strike="noStrike" dirty="0">
                <a:effectLst/>
              </a:rPr>
              <a:t>Language model (LLM)</a:t>
            </a:r>
            <a:r>
              <a:rPr lang="en-US" sz="1500" b="0" i="0" u="none" strike="noStrike" dirty="0">
                <a:effectLst/>
              </a:rPr>
              <a:t> conditions on instruction + visual tokens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b="1" i="0" u="none" strike="noStrike" dirty="0">
                <a:effectLst/>
              </a:rPr>
              <a:t>Action decoder</a:t>
            </a:r>
            <a:r>
              <a:rPr lang="en-US" sz="1500" b="0" i="0" u="none" strike="noStrike" dirty="0">
                <a:effectLst/>
              </a:rPr>
              <a:t> maps tokens to UAV action space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34A76-B6C7-9199-7174-D4189EE0A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Computer Science in Artificial Intelligence</a:t>
            </a:r>
          </a:p>
          <a:p>
            <a:pPr>
              <a:spcAft>
                <a:spcPts val="600"/>
              </a:spcAft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517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0324-EEAC-6199-B80F-BAEC2610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OpenFly</a:t>
            </a:r>
            <a:r>
              <a:rPr lang="en-US" dirty="0"/>
              <a:t> Agent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4663A-713F-9152-9DB0-7F9559E8D7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Science in 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3CA49-7FB8-BAEB-D0A1-C828535620B7}"/>
              </a:ext>
            </a:extLst>
          </p:cNvPr>
          <p:cNvSpPr txBox="1"/>
          <p:nvPr/>
        </p:nvSpPr>
        <p:spPr>
          <a:xfrm>
            <a:off x="838200" y="1423058"/>
            <a:ext cx="830672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Two core ideas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Keyframe Selection: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keep frames around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action transitions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(where landmarks cue turns/ascents) → preserves the most informative observations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Visual Token Merging: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merge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similar tokens across adjacent keyframes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→ reduces redundancy &amp; compute while keeping salient regions</a:t>
            </a:r>
          </a:p>
          <a:p>
            <a:pPr algn="just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Memory &amp; compression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History buffer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(small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to retain latest keyframes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Grid pooling / token compression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past frames;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current frame stays uncompressed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sharp perception</a:t>
            </a:r>
          </a:p>
          <a:p>
            <a:pPr algn="just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UAV action space 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{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Forward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Turn Left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Turn Right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Move Up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Move Down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Stop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}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Forward uses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multiple step sizes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(e.g., 3/6/9 m); turns use fixed angles (e.g., 30°); up/down use fixed altitude steps (e.g., 3 m)</a:t>
            </a:r>
          </a:p>
        </p:txBody>
      </p:sp>
    </p:spTree>
    <p:extLst>
      <p:ext uri="{BB962C8B-B14F-4D97-AF65-F5344CB8AC3E}">
        <p14:creationId xmlns:p14="http://schemas.microsoft.com/office/powerpoint/2010/main" val="2623564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9AFC2-0920-CB41-6AE8-1246B343F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Discussion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374F6-C058-53CA-4D1E-AFFF3CDA2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Science in Artificial 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F6871-83C7-1502-FBD2-11556ACCEB33}"/>
              </a:ext>
            </a:extLst>
          </p:cNvPr>
          <p:cNvSpPr txBox="1"/>
          <p:nvPr/>
        </p:nvSpPr>
        <p:spPr>
          <a:xfrm>
            <a:off x="838200" y="1240676"/>
            <a:ext cx="60941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Evaluation Metrics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Navigation Error (NE) ↓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Success Rate (SR) ↑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Oracle Success Rate (OSR) ↑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Success weighted by Path Length (SPL) 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9106B3B-CA6A-56D6-3D8C-4ADE360967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7388509"/>
                  </p:ext>
                </p:extLst>
              </p:nvPr>
            </p:nvGraphicFramePr>
            <p:xfrm>
              <a:off x="838200" y="2800415"/>
              <a:ext cx="10995102" cy="2919836"/>
            </p:xfrm>
            <a:graphic>
              <a:graphicData uri="http://schemas.openxmlformats.org/drawingml/2006/table">
                <a:tbl>
                  <a:tblPr/>
                  <a:tblGrid>
                    <a:gridCol w="1221678">
                      <a:extLst>
                        <a:ext uri="{9D8B030D-6E8A-4147-A177-3AD203B41FA5}">
                          <a16:colId xmlns:a16="http://schemas.microsoft.com/office/drawing/2014/main" val="2116474438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3074391625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2567418239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1794033950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3002844312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2404705031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1494919904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3997210578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596822107"/>
                        </a:ext>
                      </a:extLst>
                    </a:gridCol>
                  </a:tblGrid>
                  <a:tr h="267372">
                    <a:tc rowSpan="2"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Method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A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A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FC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test-seen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A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A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FC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FC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test-unseen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A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40A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FC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50A3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3769994"/>
                      </a:ext>
                    </a:extLst>
                  </a:tr>
                  <a:tr h="23245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NE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r>
                            <a:rPr lang="en-US" sz="1400">
                              <a:effectLst/>
                            </a:rPr>
                            <a:t> 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F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FC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SR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A3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OSR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SPL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A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A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99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NE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10A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A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A3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SR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20A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70A6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OSR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70A6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A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99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SPL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C0A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A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A3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65628530"/>
                      </a:ext>
                    </a:extLst>
                  </a:tr>
                  <a:tr h="232459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Random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A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0A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4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242m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E0A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A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6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0.7%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A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A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4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0.8%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A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709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709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09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301m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E09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9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07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9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9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209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408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4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408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8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06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4159805"/>
                      </a:ext>
                    </a:extLst>
                  </a:tr>
                  <a:tr h="232459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 dirty="0">
                              <a:effectLst/>
                            </a:rPr>
                            <a:t>Seq2Seq 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4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6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4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604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291m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106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4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06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D04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4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07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dirty="0">
                              <a:effectLst/>
                            </a:rPr>
                            <a:t>3.2%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B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0.6%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7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4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dirty="0">
                              <a:effectLst/>
                            </a:rPr>
                            <a:t>291m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207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07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605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4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7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0.9%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4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6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4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0.6%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6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6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06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99072513"/>
                      </a:ext>
                    </a:extLst>
                  </a:tr>
                  <a:tr h="232459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 dirty="0">
                              <a:effectLst/>
                            </a:rPr>
                            <a:t>CMA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604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604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144m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07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06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5.7%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F07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07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606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30.0%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4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6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5.1%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D04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605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4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6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268m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605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7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605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6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0.7%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7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7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7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6.6%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0.7%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E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2802"/>
                      </a:ext>
                    </a:extLst>
                  </a:tr>
                  <a:tr h="408108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 dirty="0" err="1">
                              <a:effectLst/>
                            </a:rPr>
                            <a:t>AerialVLN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6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dirty="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130m</a:t>
                          </a:r>
                          <a:endParaRPr lang="en-US" sz="1400" dirty="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6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606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06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6.6%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606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6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606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5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40.8%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6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6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6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4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dirty="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7.0%</a:t>
                          </a:r>
                          <a:endParaRPr lang="en-US" sz="1400" dirty="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6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6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6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5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227m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6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07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6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2.3%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A07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7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6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19.8%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2.2%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07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1610174"/>
                      </a:ext>
                    </a:extLst>
                  </a:tr>
                  <a:tr h="232459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 dirty="0">
                              <a:effectLst/>
                            </a:rPr>
                            <a:t>Navid 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404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142m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7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5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6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9.9%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D05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4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5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24.3%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4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5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4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5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3.9%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5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5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5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231m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06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7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4.2%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A06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6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4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dirty="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27.0%</a:t>
                          </a:r>
                          <a:endParaRPr lang="en-US" sz="1400" dirty="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B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7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3.5%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207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7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07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440865"/>
                      </a:ext>
                    </a:extLst>
                  </a:tr>
                  <a:tr h="232459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 dirty="0">
                              <a:effectLst/>
                            </a:rPr>
                            <a:t>NaVila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404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6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404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140m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6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6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dirty="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14.2%</a:t>
                          </a:r>
                          <a:endParaRPr lang="en-US" sz="1400" dirty="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4A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dirty="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41.7%</a:t>
                          </a:r>
                          <a:endParaRPr lang="en-US" sz="1400" dirty="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25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6.7%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7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dirty="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226m</a:t>
                          </a:r>
                          <a:endParaRPr lang="en-US" sz="1400" dirty="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C07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4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7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E2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dirty="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4.5%</a:t>
                          </a:r>
                          <a:endParaRPr lang="en-US" sz="1400" dirty="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104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04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CF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25.1%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E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2.9%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D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D0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46296957"/>
                      </a:ext>
                    </a:extLst>
                  </a:tr>
                  <a:tr h="440981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OpenFly-Agent (Ours)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4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5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98m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5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33.2%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06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4A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4A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63.5%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A06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4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25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25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 dirty="0">
                              <a:effectLst/>
                              <a:latin typeface="var(--text-font-family)"/>
                            </a:rPr>
                            <a:t>22.8%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4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5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178m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5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707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0E2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E2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10.7%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707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6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CF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CF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48.9%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6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5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 dirty="0">
                              <a:effectLst/>
                              <a:latin typeface="var(--text-font-family)"/>
                            </a:rPr>
                            <a:t>13.3%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5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D0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D0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D0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935353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9106B3B-CA6A-56D6-3D8C-4ADE360967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7388509"/>
                  </p:ext>
                </p:extLst>
              </p:nvPr>
            </p:nvGraphicFramePr>
            <p:xfrm>
              <a:off x="838200" y="2800415"/>
              <a:ext cx="10995102" cy="2919836"/>
            </p:xfrm>
            <a:graphic>
              <a:graphicData uri="http://schemas.openxmlformats.org/drawingml/2006/table">
                <a:tbl>
                  <a:tblPr/>
                  <a:tblGrid>
                    <a:gridCol w="1221678">
                      <a:extLst>
                        <a:ext uri="{9D8B030D-6E8A-4147-A177-3AD203B41FA5}">
                          <a16:colId xmlns:a16="http://schemas.microsoft.com/office/drawing/2014/main" val="2116474438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3074391625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2567418239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1794033950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3002844312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2404705031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1494919904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3997210578"/>
                        </a:ext>
                      </a:extLst>
                    </a:gridCol>
                    <a:gridCol w="1221678">
                      <a:extLst>
                        <a:ext uri="{9D8B030D-6E8A-4147-A177-3AD203B41FA5}">
                          <a16:colId xmlns:a16="http://schemas.microsoft.com/office/drawing/2014/main" val="596822107"/>
                        </a:ext>
                      </a:extLst>
                    </a:gridCol>
                  </a:tblGrid>
                  <a:tr h="287296">
                    <a:tc rowSpan="2"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Method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A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A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FC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test-seen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A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A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FC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FC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test-unseen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A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40A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FC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50A3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3769994"/>
                      </a:ext>
                    </a:extLst>
                  </a:tr>
                  <a:tr h="287296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F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FC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042" t="-113636" r="-704167" b="-86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A3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969" t="-113636" r="-596907" b="-86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083" t="-113636" r="-503125" b="-86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A0A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A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99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2083" t="-113636" r="-403125" b="-86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10A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A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A3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083" t="-113636" r="-303125" b="-86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20A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70A6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5876" t="-113636" r="-200000" b="-86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70A6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A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99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3125" t="-113636" r="-102083" b="-86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C0A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A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A3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3125" t="-113636" r="-2083" b="-86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5628530"/>
                      </a:ext>
                    </a:extLst>
                  </a:tr>
                  <a:tr h="287296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Random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A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0A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4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242m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E0A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A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6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0.7%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A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A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4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0.8%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A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709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709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09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301m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E09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9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07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9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9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209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408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4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408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8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87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06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4159805"/>
                      </a:ext>
                    </a:extLst>
                  </a:tr>
                  <a:tr h="287296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 dirty="0">
                              <a:effectLst/>
                            </a:rPr>
                            <a:t>Seq2Seq 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4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6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4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604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291m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106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4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06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D04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4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07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dirty="0">
                              <a:effectLst/>
                            </a:rPr>
                            <a:t>3.2%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B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0.6%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7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4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dirty="0">
                              <a:effectLst/>
                            </a:rPr>
                            <a:t>291m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207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07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605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4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4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7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0.9%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4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6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4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0.6%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6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6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06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99072513"/>
                      </a:ext>
                    </a:extLst>
                  </a:tr>
                  <a:tr h="287296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 dirty="0">
                              <a:effectLst/>
                            </a:rPr>
                            <a:t>CMA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604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604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144m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07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06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5.7%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F07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07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606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30.0%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4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06B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6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5.1%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D04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605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4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6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268m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605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7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605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6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0.7%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7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7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7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6.6%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0.7%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E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2802"/>
                      </a:ext>
                    </a:extLst>
                  </a:tr>
                  <a:tr h="408108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 dirty="0" err="1">
                              <a:effectLst/>
                            </a:rPr>
                            <a:t>AerialVLN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6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dirty="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130m</a:t>
                          </a:r>
                          <a:endParaRPr lang="en-US" sz="1400" dirty="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6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606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063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6.6%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606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6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606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5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40.8%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6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6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6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4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dirty="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7.0%</a:t>
                          </a:r>
                          <a:endParaRPr lang="en-US" sz="1400" dirty="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6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6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6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5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227m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6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07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6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2.3%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A07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7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6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19.8%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2.2%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05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07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1610174"/>
                      </a:ext>
                    </a:extLst>
                  </a:tr>
                  <a:tr h="287296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 dirty="0">
                              <a:effectLst/>
                            </a:rPr>
                            <a:t>Navid 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404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142m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7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5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4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6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9.9%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D05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4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5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24.3%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4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5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4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5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3.9%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5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5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5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231m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06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7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7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4.2%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A06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6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4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dirty="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27.0%</a:t>
                          </a:r>
                          <a:endParaRPr lang="en-US" sz="1400" dirty="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B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7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05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3.5%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207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7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07A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440865"/>
                      </a:ext>
                    </a:extLst>
                  </a:tr>
                  <a:tr h="287296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 dirty="0">
                              <a:effectLst/>
                            </a:rPr>
                            <a:t>NaVila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404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6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404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140m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006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67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dirty="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14.2%</a:t>
                          </a:r>
                          <a:endParaRPr lang="en-US" sz="1400" dirty="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9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4A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dirty="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41.7%</a:t>
                          </a:r>
                          <a:endParaRPr lang="en-US" sz="1400" dirty="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25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6.7%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7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6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dirty="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226m</a:t>
                          </a:r>
                          <a:endParaRPr lang="en-US" sz="1400" dirty="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C07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4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7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E2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dirty="0">
                              <a:effectLst/>
                              <a:highlight>
                                <a:srgbClr val="FFFF00"/>
                              </a:highlight>
                              <a:latin typeface="var(--text-font-family)"/>
                            </a:rPr>
                            <a:t>4.5%</a:t>
                          </a:r>
                          <a:endParaRPr lang="en-US" sz="1400" dirty="0">
                            <a:effectLst/>
                            <a:highlight>
                              <a:srgbClr val="FFFF00"/>
                            </a:highlight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104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04F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CF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25.1%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E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05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2.9%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D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055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D0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46296957"/>
                      </a:ext>
                    </a:extLst>
                  </a:tr>
                  <a:tr h="500656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 sz="1400">
                              <a:effectLst/>
                            </a:rPr>
                            <a:t>OpenFly-Agent (Ours)</a:t>
                          </a: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4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5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98m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58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64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33.2%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5061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06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4A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4A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63.5%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A06E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4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3025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3025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22.8%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4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5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178m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3052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707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0E2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E2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10.7%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7079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6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CF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CF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>
                              <a:effectLst/>
                              <a:latin typeface="var(--text-font-family)"/>
                            </a:rPr>
                            <a:t>48.9%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604C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05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F1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sz="1400" b="1" dirty="0">
                              <a:effectLst/>
                              <a:latin typeface="var(--text-font-family)"/>
                            </a:rPr>
                            <a:t>13.3%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73936" marR="73936" marT="36968" marB="36968" anchor="ctr">
                        <a:lnL w="12700" cap="flat" cmpd="sng" algn="ctr">
                          <a:solidFill>
                            <a:srgbClr val="805D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D0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D0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D0D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935353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39955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3ABD9-25D8-9876-76A5-E870F74A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51"/>
            <a:ext cx="10515600" cy="1325563"/>
          </a:xfrm>
        </p:spPr>
        <p:txBody>
          <a:bodyPr/>
          <a:lstStyle/>
          <a:p>
            <a:r>
              <a:rPr lang="en-US" dirty="0"/>
              <a:t>Result &amp; Discussion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6E396-8D59-33A8-416E-1D91E3ADC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Science in Artificial Intelligence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F268168-24BC-4890-CC22-84F501FE8A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4180653"/>
                  </p:ext>
                </p:extLst>
              </p:nvPr>
            </p:nvGraphicFramePr>
            <p:xfrm>
              <a:off x="838200" y="3562083"/>
              <a:ext cx="10515600" cy="2103120"/>
            </p:xfrm>
            <a:graphic>
              <a:graphicData uri="http://schemas.openxmlformats.org/drawingml/2006/table">
                <a:tbl>
                  <a:tblPr/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55728287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356494231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8658874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72109766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92776903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Method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B0A0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80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9C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NE</a:t>
                          </a:r>
                          <a14:m>
                            <m:oMath xmlns:m="http://schemas.openxmlformats.org/officeDocument/2006/math"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US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80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4081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9C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dirty="0">
                              <a:effectLst/>
                            </a:rPr>
                            <a:t>SR</a:t>
                          </a:r>
                          <a14:m>
                            <m:oMath xmlns:m="http://schemas.openxmlformats.org/officeDocument/2006/math"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4081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B4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OSR</a:t>
                          </a:r>
                          <a14:m>
                            <m:oMath xmlns:m="http://schemas.openxmlformats.org/officeDocument/2006/math"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en-US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30B4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88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SPL</a:t>
                          </a:r>
                          <a14:m>
                            <m:oMath xmlns:m="http://schemas.openxmlformats.org/officeDocument/2006/math"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en-US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5088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408B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9C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60616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OpenVLA (baseline)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20B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87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508C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dirty="0">
                              <a:effectLst/>
                            </a:rPr>
                            <a:t>196m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2087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87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90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3.6%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D087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70A2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8E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12.4%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70A2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90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8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1.9%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D090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70AF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8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9211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History + VTM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508C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90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8C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609B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215m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90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08E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90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AB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12.7%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A08E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8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8E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8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39.6%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108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8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08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09F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6.4%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908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8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8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797520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KS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609B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0AB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609B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275m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E0AB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88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0AB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6.2%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88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09F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8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24.1%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F09F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09F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5.6%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C00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95713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KS + VTM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800B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008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98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F008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D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33.2%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100D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10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63.5%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9010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14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dirty="0">
                              <a:effectLst/>
                            </a:rPr>
                            <a:t>22.8%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2014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797561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F268168-24BC-4890-CC22-84F501FE8A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4180653"/>
                  </p:ext>
                </p:extLst>
              </p:nvPr>
            </p:nvGraphicFramePr>
            <p:xfrm>
              <a:off x="838200" y="3562083"/>
              <a:ext cx="10515600" cy="2103120"/>
            </p:xfrm>
            <a:graphic>
              <a:graphicData uri="http://schemas.openxmlformats.org/drawingml/2006/table">
                <a:tbl>
                  <a:tblPr/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55728287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356494231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8658874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72109766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92776903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Method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B0A0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80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9C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C080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4081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9C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12" t="-6897" r="-302424" b="-5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4081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30B4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6897" r="-200602" b="-5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30B4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5088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18" t="-6897" r="-101818" b="-5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5088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408B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9C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398" t="-6897" r="-1205" b="-5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0616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OpenVLA (baseline)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20B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87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508C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dirty="0">
                              <a:effectLst/>
                            </a:rPr>
                            <a:t>196m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2087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87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90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3.6%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D087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70A2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8E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12.4%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70A2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090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08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1.9%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D090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70AF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08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9211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History + VTM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508C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90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08C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609B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215m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90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08E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90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0AB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12.7%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A08E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8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08E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8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39.6%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108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8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08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09F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6.4%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908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8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08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7975205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KS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609B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0AB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609B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275m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E0AB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88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0AB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6.2%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88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09F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8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24.1%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F09F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09F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5.6%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C00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5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95713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KS + VTM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800B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008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98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F008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D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33.2%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100D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010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>
                              <a:effectLst/>
                            </a:rPr>
                            <a:t>63.5%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9010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014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buNone/>
                          </a:pPr>
                          <a:r>
                            <a:rPr lang="en-US" dirty="0">
                              <a:effectLst/>
                            </a:rPr>
                            <a:t>22.8%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2014C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E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797561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C3C2395-069A-67C6-67D1-338B3F7E461B}"/>
              </a:ext>
            </a:extLst>
          </p:cNvPr>
          <p:cNvSpPr txBox="1"/>
          <p:nvPr/>
        </p:nvSpPr>
        <p:spPr>
          <a:xfrm>
            <a:off x="838200" y="1192797"/>
            <a:ext cx="10515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Benchmark Performance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 err="1"/>
              <a:t>OpenFly</a:t>
            </a:r>
            <a:r>
              <a:rPr lang="en-US" sz="1400" dirty="0"/>
              <a:t>-Agent outperforms baselines (Seq2Seq, CMA, </a:t>
            </a:r>
            <a:r>
              <a:rPr lang="en-US" sz="1400" dirty="0" err="1"/>
              <a:t>AerialVLN</a:t>
            </a:r>
            <a:r>
              <a:rPr lang="en-US" sz="1400" dirty="0"/>
              <a:t>, Navid, NaVila)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/>
              <a:t>Seen Environments:</a:t>
            </a:r>
            <a:r>
              <a:rPr lang="en-US" sz="1400" dirty="0"/>
              <a:t> SR = </a:t>
            </a:r>
            <a:r>
              <a:rPr lang="en-US" sz="1400" b="1" dirty="0"/>
              <a:t>33.2%</a:t>
            </a:r>
            <a:r>
              <a:rPr lang="en-US" sz="1400" dirty="0"/>
              <a:t> vs. &lt;15% for others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/>
              <a:t>Unseen Environments:</a:t>
            </a:r>
            <a:r>
              <a:rPr lang="en-US" sz="1400" dirty="0"/>
              <a:t> SR = </a:t>
            </a:r>
            <a:r>
              <a:rPr lang="en-US" sz="1400" b="1" dirty="0"/>
              <a:t>10.7%</a:t>
            </a:r>
            <a:r>
              <a:rPr lang="en-US" sz="1400" dirty="0"/>
              <a:t> (better generalization, still challenging)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None/>
            </a:pPr>
            <a:r>
              <a:rPr lang="en-US" sz="1400" b="1" dirty="0"/>
              <a:t>Ablation Studies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Keyframe Selection + Token Merging = highest gains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Without these, performance drops significantly</a:t>
            </a:r>
          </a:p>
        </p:txBody>
      </p:sp>
    </p:spTree>
    <p:extLst>
      <p:ext uri="{BB962C8B-B14F-4D97-AF65-F5344CB8AC3E}">
        <p14:creationId xmlns:p14="http://schemas.microsoft.com/office/powerpoint/2010/main" val="2596747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7A976-3694-AA20-0A79-556A182C4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 &amp;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61456-8794-AFE3-D34D-4EA06535B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18822"/>
            <a:ext cx="4525537" cy="348235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/>
              <a:t>Real-World UAV Tests</a:t>
            </a:r>
            <a:endParaRPr lang="en-US" sz="2400" dirty="0"/>
          </a:p>
          <a:p>
            <a:pPr lvl="1"/>
            <a:r>
              <a:rPr lang="en-US" dirty="0"/>
              <a:t>Success Rate = </a:t>
            </a:r>
            <a:r>
              <a:rPr lang="en-US" b="1" dirty="0"/>
              <a:t>26.1%</a:t>
            </a:r>
            <a:r>
              <a:rPr lang="en-US" dirty="0"/>
              <a:t>, OSR = 34.8%</a:t>
            </a:r>
          </a:p>
          <a:p>
            <a:pPr lvl="1"/>
            <a:r>
              <a:rPr lang="en-US" dirty="0"/>
              <a:t>Strong evidence of </a:t>
            </a:r>
            <a:r>
              <a:rPr lang="en-US" b="1" dirty="0"/>
              <a:t>sim-to-real transfer</a:t>
            </a:r>
            <a:endParaRPr lang="en-US" dirty="0"/>
          </a:p>
          <a:p>
            <a:endParaRPr lang="en-US" sz="2400" dirty="0"/>
          </a:p>
        </p:txBody>
      </p:sp>
      <p:pic>
        <p:nvPicPr>
          <p:cNvPr id="11" name="Picture 10" descr="A white paper with black text and numbers&#10;&#10;AI-generated content may be incorrect.">
            <a:extLst>
              <a:ext uri="{FF2B5EF4-FFF2-40B4-BE49-F238E27FC236}">
                <a16:creationId xmlns:a16="http://schemas.microsoft.com/office/drawing/2014/main" id="{7A70358D-E5B6-2207-E439-77C6F6E7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186" y="2118822"/>
            <a:ext cx="5958457" cy="1698159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5209D-9929-6553-395F-E1B137D8B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Computer Science in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139996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88A2-A70A-3754-8595-9CA48F362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Illustrations of real-world experiments </a:t>
            </a:r>
          </a:p>
        </p:txBody>
      </p:sp>
      <p:pic>
        <p:nvPicPr>
          <p:cNvPr id="7" name="Picture 6" descr="A collage of a bird's eye view of a city&#10;&#10;AI-generated content may be incorrect.">
            <a:extLst>
              <a:ext uri="{FF2B5EF4-FFF2-40B4-BE49-F238E27FC236}">
                <a16:creationId xmlns:a16="http://schemas.microsoft.com/office/drawing/2014/main" id="{B982CB6D-4D73-4CAA-C52F-DDB58B2D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38895"/>
            <a:ext cx="10515600" cy="2366008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1891A-A47A-E56D-AC3D-03667A3FC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Computer Science in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92659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DFB5-CF9A-13F8-49A6-05DEC7EA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54821-2480-6F4C-1DF8-1F5D44501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Science in 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18601-610D-8789-5F8A-26D890100DCF}"/>
              </a:ext>
            </a:extLst>
          </p:cNvPr>
          <p:cNvSpPr txBox="1"/>
          <p:nvPr/>
        </p:nvSpPr>
        <p:spPr>
          <a:xfrm>
            <a:off x="838199" y="1564723"/>
            <a:ext cx="105155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b="1" dirty="0"/>
              <a:t>3D Gaussian Splatting</a:t>
            </a:r>
            <a:endParaRPr lang="en-US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Large-scale reconstructions sometimes produce </a:t>
            </a:r>
            <a:r>
              <a:rPr lang="en-US" b="1" dirty="0"/>
              <a:t>visual artifacts</a:t>
            </a:r>
            <a:endParaRPr lang="en-US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Impacts realism in aerial environments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None/>
            </a:pPr>
            <a:r>
              <a:rPr lang="en-US" b="1" dirty="0"/>
              <a:t>Model Practicality</a:t>
            </a:r>
            <a:endParaRPr lang="en-US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 err="1"/>
              <a:t>OpenFly</a:t>
            </a:r>
            <a:r>
              <a:rPr lang="en-US" dirty="0"/>
              <a:t>-Agent built on </a:t>
            </a:r>
            <a:r>
              <a:rPr lang="en-US" b="1" dirty="0"/>
              <a:t>large VLMs (e.g., Llama2-7B)</a:t>
            </a:r>
            <a:endParaRPr lang="en-US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High computational cost → </a:t>
            </a:r>
            <a:r>
              <a:rPr lang="en-US" b="1" dirty="0"/>
              <a:t>not suitable for real-time UAV deployment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None/>
            </a:pPr>
            <a:r>
              <a:rPr lang="en-US" b="1" dirty="0"/>
              <a:t>Generalization Challenge</a:t>
            </a:r>
            <a:endParaRPr lang="en-US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Noticeable </a:t>
            </a:r>
            <a:r>
              <a:rPr lang="en-US" b="1" dirty="0"/>
              <a:t>performance gap</a:t>
            </a:r>
            <a:r>
              <a:rPr lang="en-US" dirty="0"/>
              <a:t> in unseen environments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Highlights the difficulty of adapting to </a:t>
            </a:r>
            <a:r>
              <a:rPr lang="en-US" b="1" dirty="0"/>
              <a:t>novel aerial scenes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34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46743-A946-3BD1-D4C2-0F21DFCC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ADB05-D27F-BA3C-8F0A-5438E0423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Science in Artificial 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D91AC-E8DA-B757-6D8C-29FC0385277A}"/>
              </a:ext>
            </a:extLst>
          </p:cNvPr>
          <p:cNvSpPr txBox="1"/>
          <p:nvPr/>
        </p:nvSpPr>
        <p:spPr>
          <a:xfrm>
            <a:off x="838200" y="1525464"/>
            <a:ext cx="105156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Improved Scene Realism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Enhance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3D Gaussian Splatting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large-scale, artifact-free reconstruction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Lightweight &amp; Efficient Models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Develop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smaller VLM architectures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real-time UAV deployment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Explore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quantization, pruning, and distillation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techniques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Better Generalization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Improve performance on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unseen environments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Leverage domain adaptation and sim-to-real transfer strategies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Expanded Applications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Extend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OpenFly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multi-agent UAV tasks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(e.g., cooperative search)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Integrate with real-world UAV platforms for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practical deployment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459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639E-2E74-10A1-89AE-0E1811EB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998F1-915F-564F-11A4-0A06D3BCC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Science in Artificial 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DA1144-D3F6-1EEA-BC4C-9415C9BC4EFF}"/>
              </a:ext>
            </a:extLst>
          </p:cNvPr>
          <p:cNvSpPr txBox="1"/>
          <p:nvPr/>
        </p:nvSpPr>
        <p:spPr>
          <a:xfrm>
            <a:off x="838199" y="1582340"/>
            <a:ext cx="1065870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While </a:t>
            </a:r>
            <a:r>
              <a:rPr lang="en-US" i="0" u="none" strike="noStrike" dirty="0" err="1">
                <a:solidFill>
                  <a:srgbClr val="000000"/>
                </a:solidFill>
                <a:effectLst/>
              </a:rPr>
              <a:t>OpenFly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 makes important contributions, there are some limitations. First, although 3D Gaussian Splatting improves realism, in very large-scale reconstructions it still produces artifacts, which can affect navigation quality.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Second, the proposed </a:t>
            </a:r>
            <a:r>
              <a:rPr lang="en-US" i="0" u="none" strike="noStrike" dirty="0" err="1">
                <a:solidFill>
                  <a:srgbClr val="000000"/>
                </a:solidFill>
                <a:effectLst/>
              </a:rPr>
              <a:t>OpenFly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-Agent is built on large vision-language models. This design achieves strong accuracy but comes with </a:t>
            </a:r>
            <a:r>
              <a:rPr lang="en-US" dirty="0">
                <a:solidFill>
                  <a:srgbClr val="000000"/>
                </a:solidFill>
              </a:rPr>
              <a:t>a high 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computational cost, making it impractical for real-time UAV deployment without optimization.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Finally, the results show a significant performance drop in unseen environments, which highlights the ongoing challenge of generalization in aerial VLN. Addressing this gap will be crucial for real-world adoption.</a:t>
            </a:r>
          </a:p>
        </p:txBody>
      </p:sp>
    </p:spTree>
    <p:extLst>
      <p:ext uri="{BB962C8B-B14F-4D97-AF65-F5344CB8AC3E}">
        <p14:creationId xmlns:p14="http://schemas.microsoft.com/office/powerpoint/2010/main" val="2246200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FCF8-1C3B-6F0F-5AB6-BF1045E3C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2F151-A9E1-3AF3-786E-EF9D63656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</p:spPr>
        <p:txBody>
          <a:bodyPr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Computer Science in Artificial Intelligence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9AE01-B11B-C8F5-CAC4-36E8E98D8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726"/>
            <a:ext cx="10515600" cy="3992548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Vision-Language Navigation (VLN) is a core problem in embodied AI, where an intelligent agent must follow natural language instructions while interpreting its surrounding visual environment.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Prior works have made significant progress in indoor and ground-based VLN tasks, aerial setting using drones remains largely unexplored. This is critical because UAVs have enormous potential applications in areas like rescue operations, aerial mapping, and cargo delivery.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To address these limitations, the authors propose </a:t>
            </a:r>
            <a:r>
              <a:rPr lang="en-US" sz="2000" b="1" dirty="0" err="1"/>
              <a:t>OpenFly</a:t>
            </a:r>
            <a:r>
              <a:rPr lang="en-US" sz="2000" dirty="0"/>
              <a:t>, a unified platform that integrates multiple rendering engines, an automated data generation toolchain, and a large-scale benchmark dataset, setting the stage for advancing aerial VLN research.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CB23C-DEBC-EB97-DA13-222E5A95074C}"/>
              </a:ext>
            </a:extLst>
          </p:cNvPr>
          <p:cNvSpPr txBox="1"/>
          <p:nvPr/>
        </p:nvSpPr>
        <p:spPr>
          <a:xfrm>
            <a:off x="5532120" y="2057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795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8AB3-3686-5BCD-241D-52F3B47F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4F979-E57E-EFD7-2725-38C7B676A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Science in Artificial 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8987E-DDA6-21BA-4A57-2E58E3E5AEF0}"/>
              </a:ext>
            </a:extLst>
          </p:cNvPr>
          <p:cNvSpPr txBox="1"/>
          <p:nvPr/>
        </p:nvSpPr>
        <p:spPr>
          <a:xfrm>
            <a:off x="838199" y="1690688"/>
            <a:ext cx="103799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OpenFly</a:t>
            </a:r>
            <a:r>
              <a:rPr lang="en-US" dirty="0"/>
              <a:t> fills the gap in aerial VLN with the largest, most diverse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Automated toolchain makes data collection scalable and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OpenFly</a:t>
            </a:r>
            <a:r>
              <a:rPr lang="en-US" dirty="0"/>
              <a:t>-Agent shows how keyframe awareness + token merging improve UAV 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 sim-to-real transfer → step toward practical UAV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Establishes a foundation for future research in aerial embodied AI</a:t>
            </a:r>
          </a:p>
        </p:txBody>
      </p:sp>
    </p:spTree>
    <p:extLst>
      <p:ext uri="{BB962C8B-B14F-4D97-AF65-F5344CB8AC3E}">
        <p14:creationId xmlns:p14="http://schemas.microsoft.com/office/powerpoint/2010/main" val="3947190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55743-471F-4649-9683-16A424A1A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52617"/>
            <a:ext cx="10182225" cy="689491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F1D56-CAC6-0C4D-B800-AB242BDF8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37218"/>
            <a:ext cx="9144000" cy="3183904"/>
          </a:xfrm>
        </p:spPr>
        <p:txBody>
          <a:bodyPr/>
          <a:lstStyle/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Questions.?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588FD-2D62-EC42-AB22-82B53D74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Science in Artificial Intelligence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71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3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E207C-581D-AC1E-5B28-CEF4FD6C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328" y="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Objectives 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F7ED5A3-78C2-1381-3B36-FDD393C49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8328" y="1794510"/>
            <a:ext cx="11207432" cy="381158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OpenFly</a:t>
            </a:r>
            <a:r>
              <a:rPr lang="en-US" sz="2000" b="1" dirty="0"/>
              <a:t> Platform:</a:t>
            </a:r>
            <a:r>
              <a:rPr lang="en-US" sz="2000" dirty="0"/>
              <a:t> Integration of </a:t>
            </a:r>
            <a:r>
              <a:rPr lang="en-US" sz="2000" b="1" dirty="0"/>
              <a:t>multiple rendering engines</a:t>
            </a:r>
            <a:r>
              <a:rPr lang="en-US" sz="2000" dirty="0"/>
              <a:t> (Unreal Engine, GTA V, Google Earth, 3D Gaussian Splatting).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Automated Toolchain:</a:t>
            </a:r>
            <a:r>
              <a:rPr lang="en-US" sz="2000" dirty="0"/>
              <a:t> Streamlined pipeline for </a:t>
            </a:r>
            <a:r>
              <a:rPr lang="en-US" sz="2000" b="1" dirty="0"/>
              <a:t>point cloud acquisition, semantic segmentation, trajectory generation, and instruction generation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OpenFly</a:t>
            </a:r>
            <a:r>
              <a:rPr lang="en-US" sz="2000" b="1" dirty="0"/>
              <a:t>-Agent Model:</a:t>
            </a:r>
            <a:r>
              <a:rPr lang="en-US" sz="2000" dirty="0"/>
              <a:t> A </a:t>
            </a:r>
            <a:r>
              <a:rPr lang="en-US" sz="2000" b="1" dirty="0"/>
              <a:t>keyframe-aware VLN model</a:t>
            </a:r>
            <a:r>
              <a:rPr lang="en-US" sz="2000" dirty="0"/>
              <a:t> that emphasizes critical observations and reduces redundancy through visual token merging.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Comprehensive Benchmarking:</a:t>
            </a:r>
            <a:r>
              <a:rPr lang="en-US" sz="2000" dirty="0"/>
              <a:t> Extensive experiments comparing recent VLN methods, showing </a:t>
            </a:r>
            <a:r>
              <a:rPr lang="en-US" sz="2000" b="1" dirty="0"/>
              <a:t>superior performance</a:t>
            </a:r>
            <a:r>
              <a:rPr lang="en-US" sz="2000" dirty="0"/>
              <a:t> and strong real-to-sim generalization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C8F16-0672-4F47-EE8E-7C228296B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</p:spPr>
        <p:txBody>
          <a:bodyPr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Computer Science in Artificial Intelligence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82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6A3F0-E9D6-E45E-E622-C381617AB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760"/>
            <a:ext cx="7071158" cy="788670"/>
          </a:xfrm>
        </p:spPr>
        <p:txBody>
          <a:bodyPr>
            <a:normAutofit/>
          </a:bodyPr>
          <a:lstStyle/>
          <a:p>
            <a:r>
              <a:rPr lang="en-US" dirty="0"/>
              <a:t>Methodology-Data Collection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AADCA-3F95-8B50-C77E-46DEFFB01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1241" y="1277998"/>
            <a:ext cx="4559040" cy="3811588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Rendering Engines</a:t>
            </a:r>
            <a:endParaRPr lang="en-US" dirty="0"/>
          </a:p>
          <a:p>
            <a:pPr lvl="1" algn="just"/>
            <a:r>
              <a:rPr lang="en-US" sz="1600" dirty="0"/>
              <a:t>Unreal Engine (UE4/UE5), GTA V, Google Earth, 3D Gaussian Splatting (3D GS)</a:t>
            </a:r>
          </a:p>
          <a:p>
            <a:pPr lvl="1" algn="just"/>
            <a:r>
              <a:rPr lang="en-US" sz="1600" dirty="0"/>
              <a:t>Provides diverse, photorealistic aerial environments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Automated Toolchain</a:t>
            </a:r>
          </a:p>
          <a:p>
            <a:pPr lvl="1" algn="just"/>
            <a:r>
              <a:rPr lang="en-US" sz="1600" dirty="0"/>
              <a:t>Point Cloud Acquisition</a:t>
            </a:r>
          </a:p>
          <a:p>
            <a:pPr lvl="1" algn="just"/>
            <a:r>
              <a:rPr lang="en-US" sz="1600" dirty="0"/>
              <a:t>Semantic Segmentation</a:t>
            </a:r>
          </a:p>
          <a:p>
            <a:pPr lvl="1" algn="just"/>
            <a:r>
              <a:rPr lang="en-US" sz="1600" dirty="0"/>
              <a:t>Trajectory Generation</a:t>
            </a:r>
          </a:p>
          <a:p>
            <a:pPr lvl="1" algn="just"/>
            <a:r>
              <a:rPr lang="en-US" sz="1600" dirty="0"/>
              <a:t>Instruction Generation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Dataset Split</a:t>
            </a:r>
            <a:endParaRPr lang="en-US" dirty="0"/>
          </a:p>
          <a:p>
            <a:pPr lvl="1" algn="just"/>
            <a:r>
              <a:rPr lang="en-US" sz="1600" b="1" dirty="0"/>
              <a:t>Train:</a:t>
            </a:r>
            <a:r>
              <a:rPr lang="en-US" sz="1600" dirty="0"/>
              <a:t> Majority from UE + 3D GS scenes</a:t>
            </a:r>
          </a:p>
          <a:p>
            <a:pPr lvl="1" algn="just"/>
            <a:r>
              <a:rPr lang="en-US" sz="1600" b="1" dirty="0"/>
              <a:t>Test-Seen:</a:t>
            </a:r>
            <a:r>
              <a:rPr lang="en-US" sz="1600" dirty="0"/>
              <a:t> Trajectories from previously used scenes</a:t>
            </a:r>
          </a:p>
          <a:p>
            <a:pPr lvl="1" algn="just"/>
            <a:r>
              <a:rPr lang="en-US" sz="1600" b="1" dirty="0"/>
              <a:t>Test-Unseen:</a:t>
            </a:r>
            <a:r>
              <a:rPr lang="en-US" sz="1600" dirty="0"/>
              <a:t> New environments (UE-small city, 3DGS-sjtu02, GTA V city)</a:t>
            </a:r>
          </a:p>
          <a:p>
            <a:pPr algn="just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E45D9-A34D-18BB-3AB9-4D066B6DC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Science in Artificial Intelligence</a:t>
            </a:r>
          </a:p>
          <a:p>
            <a:endParaRPr lang="en-US" dirty="0"/>
          </a:p>
        </p:txBody>
      </p:sp>
      <p:pic>
        <p:nvPicPr>
          <p:cNvPr id="3" name="Picture 2" descr="A diagram of a city&#10;&#10;AI-generated content may be incorrect.">
            <a:extLst>
              <a:ext uri="{FF2B5EF4-FFF2-40B4-BE49-F238E27FC236}">
                <a16:creationId xmlns:a16="http://schemas.microsoft.com/office/drawing/2014/main" id="{C829D13B-1B9A-BBED-872E-052D8B6C5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81" y="2025461"/>
            <a:ext cx="7113306" cy="280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87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E48E6-8377-54FE-2A23-E5B2B8504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Engines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90C7-7C4F-54DE-8C75-BAEF6C1C8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10512424" cy="3811588"/>
          </a:xfrm>
        </p:spPr>
        <p:txBody>
          <a:bodyPr>
            <a:normAutofit/>
          </a:bodyPr>
          <a:lstStyle/>
          <a:p>
            <a:r>
              <a:rPr lang="en-US" b="1" dirty="0"/>
              <a:t>Unreal Engine (UE4/UE5)</a:t>
            </a:r>
            <a:endParaRPr lang="en-US" dirty="0"/>
          </a:p>
          <a:p>
            <a:pPr lvl="1"/>
            <a:r>
              <a:rPr lang="en-US" dirty="0"/>
              <a:t>Provides </a:t>
            </a:r>
            <a:r>
              <a:rPr lang="en-US" b="1" dirty="0"/>
              <a:t>high-fidelity synthetic scenes</a:t>
            </a:r>
            <a:endParaRPr lang="en-US" dirty="0"/>
          </a:p>
          <a:p>
            <a:pPr lvl="1"/>
            <a:r>
              <a:rPr lang="en-US" dirty="0"/>
              <a:t>Rich indoor &amp; outdoor layouts → used for </a:t>
            </a:r>
            <a:r>
              <a:rPr lang="en-US" b="1" dirty="0"/>
              <a:t>most training data</a:t>
            </a:r>
            <a:endParaRPr lang="en-US" dirty="0"/>
          </a:p>
          <a:p>
            <a:r>
              <a:rPr lang="en-US" b="1" dirty="0"/>
              <a:t>GTA V</a:t>
            </a:r>
            <a:endParaRPr lang="en-US" dirty="0"/>
          </a:p>
          <a:p>
            <a:pPr lvl="1"/>
            <a:r>
              <a:rPr lang="en-US" dirty="0"/>
              <a:t>Large-scale </a:t>
            </a:r>
            <a:r>
              <a:rPr lang="en-US" b="1" dirty="0"/>
              <a:t>open-world cityscapes</a:t>
            </a:r>
            <a:endParaRPr lang="en-US" dirty="0"/>
          </a:p>
          <a:p>
            <a:pPr lvl="1"/>
            <a:r>
              <a:rPr lang="en-US" dirty="0"/>
              <a:t>Complex urban navigation → ideal for </a:t>
            </a:r>
            <a:r>
              <a:rPr lang="en-US" b="1" dirty="0"/>
              <a:t>unseen test environments</a:t>
            </a:r>
            <a:endParaRPr lang="en-US" dirty="0"/>
          </a:p>
          <a:p>
            <a:r>
              <a:rPr lang="en-US" b="1" dirty="0"/>
              <a:t>Google Earth</a:t>
            </a:r>
            <a:endParaRPr lang="en-US" dirty="0"/>
          </a:p>
          <a:p>
            <a:pPr lvl="1"/>
            <a:r>
              <a:rPr lang="en-US" dirty="0"/>
              <a:t>Real-world geographic imagery</a:t>
            </a:r>
          </a:p>
          <a:p>
            <a:pPr lvl="1"/>
            <a:r>
              <a:rPr lang="en-US" dirty="0"/>
              <a:t>Enables </a:t>
            </a:r>
            <a:r>
              <a:rPr lang="en-US" b="1" dirty="0"/>
              <a:t>global-scale aerial tasks</a:t>
            </a:r>
            <a:r>
              <a:rPr lang="en-US" dirty="0"/>
              <a:t> &amp; </a:t>
            </a:r>
            <a:r>
              <a:rPr lang="en-US" b="1" dirty="0"/>
              <a:t>realism bridging simulation and reality</a:t>
            </a:r>
            <a:endParaRPr lang="en-US" dirty="0"/>
          </a:p>
          <a:p>
            <a:r>
              <a:rPr lang="en-US" b="1" dirty="0"/>
              <a:t>3D Gaussian Splatting (3DGS)</a:t>
            </a:r>
            <a:endParaRPr lang="en-US" dirty="0"/>
          </a:p>
          <a:p>
            <a:pPr lvl="1"/>
            <a:r>
              <a:rPr lang="en-US" dirty="0"/>
              <a:t>Reconstructs </a:t>
            </a:r>
            <a:r>
              <a:rPr lang="en-US" b="1" dirty="0"/>
              <a:t>real environments</a:t>
            </a:r>
            <a:r>
              <a:rPr lang="en-US" dirty="0"/>
              <a:t> from photos/videos</a:t>
            </a:r>
          </a:p>
          <a:p>
            <a:pPr lvl="1"/>
            <a:r>
              <a:rPr lang="en-US" dirty="0"/>
              <a:t>Lightweight &amp; photorealistic → adds </a:t>
            </a:r>
            <a:r>
              <a:rPr lang="en-US" b="1" dirty="0"/>
              <a:t>real-world diversity</a:t>
            </a:r>
            <a:r>
              <a:rPr lang="en-US" dirty="0"/>
              <a:t> beyond game engines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AAD6C-C3D9-DAD3-F29F-C4AFC6D20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Science in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463980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4BACD-E4CA-6CB2-91E6-056E91B8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38" y="512955"/>
            <a:ext cx="3531490" cy="763859"/>
          </a:xfrm>
        </p:spPr>
        <p:txBody>
          <a:bodyPr/>
          <a:lstStyle/>
          <a:p>
            <a:r>
              <a:rPr lang="en-US" dirty="0"/>
              <a:t>Unified Interface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54123-F8B4-90E6-AC53-1B552DDA0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Science in Artificial 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DE68F9-75D1-861C-0A51-C640A2649194}"/>
              </a:ext>
            </a:extLst>
          </p:cNvPr>
          <p:cNvSpPr txBox="1"/>
          <p:nvPr/>
        </p:nvSpPr>
        <p:spPr>
          <a:xfrm>
            <a:off x="828639" y="1460810"/>
            <a:ext cx="105344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Agent Movement Interface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i="0" u="none" strike="noStrike" dirty="0" err="1">
                <a:solidFill>
                  <a:srgbClr val="000000"/>
                </a:solidFill>
                <a:effectLst/>
              </a:rPr>
              <a:t>CoorTrans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 module: unifies all engine coordinates to meter-based FLU (Front-Left-Up)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Preci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se positioning → consistent, automatic trajectory generation across scenes. 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just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Lidar Data Acquisition Interface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Supports 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multiple LiDAR sources: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real sensor, 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depth back-projection, image feature matching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All LiDAR aligned to the same 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FLU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system via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CoorTrans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 </a:t>
            </a:r>
          </a:p>
          <a:p>
            <a:pPr algn="just"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just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Image Acquisition Interface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Unified HTTP RESTful + TCP/IP request layer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Pull images from any pose, with flexible resolution &amp; viewpoint</a:t>
            </a:r>
          </a:p>
        </p:txBody>
      </p:sp>
    </p:spTree>
    <p:extLst>
      <p:ext uri="{BB962C8B-B14F-4D97-AF65-F5344CB8AC3E}">
        <p14:creationId xmlns:p14="http://schemas.microsoft.com/office/powerpoint/2010/main" val="1162783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CA80-D66E-F18F-DF6F-8E07ACD4C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82563"/>
            <a:ext cx="10224451" cy="1068388"/>
          </a:xfrm>
        </p:spPr>
        <p:txBody>
          <a:bodyPr/>
          <a:lstStyle/>
          <a:p>
            <a:r>
              <a:rPr lang="en-US" dirty="0"/>
              <a:t>Automated Toolchain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06A18-E79F-C6E8-1B28-76C078CCB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Science in Artificial Intelligence</a:t>
            </a:r>
          </a:p>
          <a:p>
            <a:endParaRPr lang="en-US" dirty="0"/>
          </a:p>
        </p:txBody>
      </p:sp>
      <p:pic>
        <p:nvPicPr>
          <p:cNvPr id="7" name="Picture 6" descr="A diagram of a city&#10;&#10;AI-generated content may be incorrect.">
            <a:extLst>
              <a:ext uri="{FF2B5EF4-FFF2-40B4-BE49-F238E27FC236}">
                <a16:creationId xmlns:a16="http://schemas.microsoft.com/office/drawing/2014/main" id="{41330CA8-9705-54F1-41DE-36BEC7927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365" y="2379889"/>
            <a:ext cx="6461707" cy="23893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224E4-230A-2DAE-65D1-476B49C52C82}"/>
              </a:ext>
            </a:extLst>
          </p:cNvPr>
          <p:cNvSpPr txBox="1"/>
          <p:nvPr/>
        </p:nvSpPr>
        <p:spPr>
          <a:xfrm>
            <a:off x="679622" y="1250951"/>
            <a:ext cx="483074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Point Cloud Acquisition: </a:t>
            </a:r>
            <a:r>
              <a:rPr lang="en-US" sz="1400" dirty="0"/>
              <a:t>Rasterized sampling (Unreal Engine, GTA V). Sparse reconstruction via </a:t>
            </a:r>
            <a:r>
              <a:rPr lang="en-US" sz="1400" b="1" dirty="0"/>
              <a:t>COLMAP</a:t>
            </a:r>
            <a:r>
              <a:rPr lang="en-US" sz="1400" dirty="0"/>
              <a:t> (3D Gaussian Splatting)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Scene Semantic Segmentation</a:t>
            </a:r>
            <a:r>
              <a:rPr lang="en-US" sz="1400" dirty="0"/>
              <a:t>: </a:t>
            </a:r>
            <a:r>
              <a:rPr lang="en-US" sz="1400" b="1" dirty="0"/>
              <a:t>Octree-Graph</a:t>
            </a:r>
            <a:r>
              <a:rPr lang="en-US" sz="1400" dirty="0"/>
              <a:t> for 3D scene understanding. Point cloud projection + contour extraction (OpenCV).Optional manual annotation for refinement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Automatic Trajectory Generation: </a:t>
            </a:r>
            <a:r>
              <a:rPr lang="en-US" sz="1400" dirty="0"/>
              <a:t>Builds </a:t>
            </a:r>
            <a:r>
              <a:rPr lang="en-US" sz="1400" b="1" dirty="0"/>
              <a:t>global voxel map (</a:t>
            </a:r>
            <a:r>
              <a:rPr lang="en-US" sz="1400" b="1" dirty="0" err="1"/>
              <a:t>Mglobal</a:t>
            </a:r>
            <a:r>
              <a:rPr lang="en-US" sz="1400" b="1" dirty="0"/>
              <a:t>). </a:t>
            </a:r>
            <a:r>
              <a:rPr lang="en-US" sz="1400" dirty="0"/>
              <a:t>Chooses landmarks + start/end points. Uses </a:t>
            </a:r>
            <a:r>
              <a:rPr lang="en-US" sz="1400" b="1" dirty="0"/>
              <a:t>A*</a:t>
            </a:r>
            <a:r>
              <a:rPr lang="en-US" sz="1400" dirty="0"/>
              <a:t> pathfinding for collision-free UAV paths. Supports variable step sizes (3m, 6m, 9m forward moves)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Instruction Generation</a:t>
            </a:r>
            <a:r>
              <a:rPr lang="en-US" sz="1400" dirty="0"/>
              <a:t>: </a:t>
            </a:r>
            <a:r>
              <a:rPr lang="en-US" sz="1400" b="1" dirty="0"/>
              <a:t>Keyframe extraction</a:t>
            </a:r>
            <a:r>
              <a:rPr lang="en-US" sz="1400" dirty="0"/>
              <a:t> at action changes. Sub-trajectory segmentation → GPT-4o generates sub-instructions. Sub-instructions fused into full trajectory description. Post-processing with </a:t>
            </a:r>
            <a:r>
              <a:rPr lang="en-US" sz="1400" b="1" dirty="0"/>
              <a:t>NLTK + embeddings</a:t>
            </a:r>
            <a:r>
              <a:rPr lang="en-US" sz="1400" dirty="0"/>
              <a:t> to remove redundancy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827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5F4E-91C5-9874-1909-8482FBF44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25237"/>
            <a:ext cx="5538710" cy="1600200"/>
          </a:xfrm>
        </p:spPr>
        <p:txBody>
          <a:bodyPr/>
          <a:lstStyle/>
          <a:p>
            <a:r>
              <a:rPr lang="en-US" dirty="0"/>
              <a:t>3D GS Data Collection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D5FB2-5503-469F-11B7-F61568F2E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Science in Artificial Intelligence</a:t>
            </a:r>
          </a:p>
        </p:txBody>
      </p:sp>
      <p:pic>
        <p:nvPicPr>
          <p:cNvPr id="7" name="Picture 6" descr="A close-up of a map&#10;&#10;AI-generated content may be incorrect.">
            <a:extLst>
              <a:ext uri="{FF2B5EF4-FFF2-40B4-BE49-F238E27FC236}">
                <a16:creationId xmlns:a16="http://schemas.microsoft.com/office/drawing/2014/main" id="{8A4BC61A-9396-0DED-7619-9EA30EE9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77" y="1517737"/>
            <a:ext cx="10902445" cy="2064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802AF-574B-651B-7272-68459F2D88ED}"/>
              </a:ext>
            </a:extLst>
          </p:cNvPr>
          <p:cNvSpPr txBox="1"/>
          <p:nvPr/>
        </p:nvSpPr>
        <p:spPr>
          <a:xfrm>
            <a:off x="1332168" y="366740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A75D31-A10E-9627-7039-DB4CF58FD9B5}"/>
              </a:ext>
            </a:extLst>
          </p:cNvPr>
          <p:cNvSpPr txBox="1"/>
          <p:nvPr/>
        </p:nvSpPr>
        <p:spPr>
          <a:xfrm>
            <a:off x="3609143" y="37344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EB5F1E-358C-4BE8-5E23-22483D4BE67F}"/>
              </a:ext>
            </a:extLst>
          </p:cNvPr>
          <p:cNvSpPr txBox="1"/>
          <p:nvPr/>
        </p:nvSpPr>
        <p:spPr>
          <a:xfrm>
            <a:off x="5886118" y="373442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DC875E-E9B6-771A-1E33-5A9C3081AE01}"/>
              </a:ext>
            </a:extLst>
          </p:cNvPr>
          <p:cNvSpPr txBox="1"/>
          <p:nvPr/>
        </p:nvSpPr>
        <p:spPr>
          <a:xfrm>
            <a:off x="8452624" y="37344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98840-9090-BDE5-EB12-21E126F40983}"/>
              </a:ext>
            </a:extLst>
          </p:cNvPr>
          <p:cNvSpPr txBox="1"/>
          <p:nvPr/>
        </p:nvSpPr>
        <p:spPr>
          <a:xfrm>
            <a:off x="1157834" y="4206542"/>
            <a:ext cx="10584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(a) Rasterized sampling point cloud reconstruction. 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(b) Image-based point cloud reconstruction. 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(c) Semantic 3D scene segmentation. 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(d) Point cloud projection and contour extraction.</a:t>
            </a:r>
          </a:p>
        </p:txBody>
      </p:sp>
    </p:spTree>
    <p:extLst>
      <p:ext uri="{BB962C8B-B14F-4D97-AF65-F5344CB8AC3E}">
        <p14:creationId xmlns:p14="http://schemas.microsoft.com/office/powerpoint/2010/main" val="248146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6732-C972-3039-F166-E12A70C0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Analysis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72AB6-7B96-FC17-9D18-35E2FF1C1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Science in Artificial Intelligence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888FB6-53DA-768C-4605-41103AF7DBF2}"/>
              </a:ext>
            </a:extLst>
          </p:cNvPr>
          <p:cNvSpPr txBox="1"/>
          <p:nvPr/>
        </p:nvSpPr>
        <p:spPr>
          <a:xfrm>
            <a:off x="838200" y="1427356"/>
            <a:ext cx="10179205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700" b="1" i="0" u="none" strike="noStrike" dirty="0">
                <a:solidFill>
                  <a:srgbClr val="000000"/>
                </a:solidFill>
                <a:effectLst/>
              </a:rPr>
              <a:t>Trajectory and Instruction Analysis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1" i="0" u="none" strike="noStrike" dirty="0">
                <a:solidFill>
                  <a:srgbClr val="000000"/>
                </a:solidFill>
                <a:effectLst/>
              </a:rPr>
              <a:t>Dataset Scale</a:t>
            </a:r>
            <a:endParaRPr lang="en-US" sz="17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700" b="1" i="0" u="none" strike="noStrike" dirty="0">
                <a:solidFill>
                  <a:srgbClr val="000000"/>
                </a:solidFill>
                <a:effectLst/>
              </a:rPr>
              <a:t>100K UAV trajectories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 → largest among VLN datasets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Aerial VLN adds </a:t>
            </a:r>
            <a:r>
              <a:rPr lang="en-US" sz="1700" b="1" i="0" u="none" strike="noStrike" dirty="0">
                <a:solidFill>
                  <a:srgbClr val="000000"/>
                </a:solidFill>
                <a:effectLst/>
              </a:rPr>
              <a:t>more motion dimensions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 than ground-based tasks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1" i="0" u="none" strike="noStrike" dirty="0">
                <a:solidFill>
                  <a:srgbClr val="000000"/>
                </a:solidFill>
                <a:effectLst/>
              </a:rPr>
              <a:t>Trajectory Distribution</a:t>
            </a:r>
            <a:endParaRPr lang="en-US" sz="17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Lengths: </a:t>
            </a:r>
            <a:r>
              <a:rPr lang="en-US" sz="1700" b="1" i="0" u="none" strike="noStrike" dirty="0">
                <a:solidFill>
                  <a:srgbClr val="000000"/>
                </a:solidFill>
                <a:effectLst/>
              </a:rPr>
              <a:t>0 – 300 meters</a:t>
            </a:r>
            <a:endParaRPr lang="en-US" sz="17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Heights: </a:t>
            </a:r>
            <a:r>
              <a:rPr lang="en-US" sz="1700" b="1" i="0" u="none" strike="noStrike" dirty="0">
                <a:solidFill>
                  <a:srgbClr val="000000"/>
                </a:solidFill>
                <a:effectLst/>
              </a:rPr>
              <a:t>0 – 150 meters</a:t>
            </a:r>
            <a:endParaRPr lang="en-US" sz="17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1" i="0" u="none" strike="noStrike" dirty="0">
                <a:solidFill>
                  <a:srgbClr val="000000"/>
                </a:solidFill>
                <a:effectLst/>
              </a:rPr>
              <a:t>Action Representation</a:t>
            </a:r>
            <a:endParaRPr lang="en-US" sz="17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Discrete actions: {Forward, Turn Left, Turn Right, Ascend, Descend, Stop}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700" b="1" i="0" u="none" strike="noStrike" dirty="0">
                <a:solidFill>
                  <a:srgbClr val="000000"/>
                </a:solidFill>
                <a:effectLst/>
              </a:rPr>
              <a:t>Forward (3m step size)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 dominates → risk of overfitting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Solution: use </a:t>
            </a:r>
            <a:r>
              <a:rPr lang="en-US" sz="1700" b="1" i="0" u="none" strike="noStrike" dirty="0">
                <a:solidFill>
                  <a:srgbClr val="000000"/>
                </a:solidFill>
                <a:effectLst/>
              </a:rPr>
              <a:t>3 granularities of Forward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 (3m, 6m, 9m)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Also supports </a:t>
            </a:r>
            <a:r>
              <a:rPr lang="en-US" sz="1700" b="1" i="0" u="none" strike="noStrike" dirty="0">
                <a:solidFill>
                  <a:srgbClr val="000000"/>
                </a:solidFill>
                <a:effectLst/>
              </a:rPr>
              <a:t>continuous waypoint generation</a:t>
            </a:r>
            <a:endParaRPr lang="en-US" sz="17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1" i="0" u="none" strike="noStrike" dirty="0">
                <a:solidFill>
                  <a:srgbClr val="000000"/>
                </a:solidFill>
                <a:effectLst/>
              </a:rPr>
              <a:t>Instruction Analysis</a:t>
            </a:r>
            <a:endParaRPr lang="en-US" sz="17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Vocabulary size: </a:t>
            </a:r>
            <a:r>
              <a:rPr lang="en-US" sz="1700" b="1" i="0" u="none" strike="noStrike" dirty="0">
                <a:solidFill>
                  <a:srgbClr val="000000"/>
                </a:solidFill>
                <a:effectLst/>
              </a:rPr>
              <a:t>15.6K unique words</a:t>
            </a:r>
            <a:endParaRPr lang="en-US" sz="17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Average instruction length: </a:t>
            </a:r>
            <a:r>
              <a:rPr lang="en-US" sz="1700" b="1" i="0" u="none" strike="noStrike" dirty="0">
                <a:solidFill>
                  <a:srgbClr val="000000"/>
                </a:solidFill>
                <a:effectLst/>
              </a:rPr>
              <a:t>59 words</a:t>
            </a:r>
            <a:endParaRPr lang="en-US" sz="17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Frequent nouns: </a:t>
            </a:r>
            <a:r>
              <a:rPr lang="en-US" sz="1700" b="0" i="1" u="none" strike="noStrike" dirty="0">
                <a:solidFill>
                  <a:srgbClr val="000000"/>
                </a:solidFill>
                <a:effectLst/>
              </a:rPr>
              <a:t>building, windows, skyscraper</a:t>
            </a:r>
            <a:endParaRPr lang="en-US" sz="17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Frequent verbs: </a:t>
            </a:r>
            <a:r>
              <a:rPr lang="en-US" sz="1700" b="0" i="1" u="none" strike="noStrike" dirty="0">
                <a:solidFill>
                  <a:srgbClr val="000000"/>
                </a:solidFill>
                <a:effectLst/>
              </a:rPr>
              <a:t>proceed, turn</a:t>
            </a:r>
            <a:endParaRPr lang="en-US" sz="17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05806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OMAHA">
      <a:dk1>
        <a:srgbClr val="000000"/>
      </a:dk1>
      <a:lt1>
        <a:srgbClr val="FFFFFF"/>
      </a:lt1>
      <a:dk2>
        <a:srgbClr val="626568"/>
      </a:dk2>
      <a:lt2>
        <a:srgbClr val="E7E6E6"/>
      </a:lt2>
      <a:accent1>
        <a:srgbClr val="FF0000"/>
      </a:accent1>
      <a:accent2>
        <a:srgbClr val="AB0000"/>
      </a:accent2>
      <a:accent3>
        <a:srgbClr val="6A0000"/>
      </a:accent3>
      <a:accent4>
        <a:srgbClr val="370000"/>
      </a:accent4>
      <a:accent5>
        <a:srgbClr val="000000"/>
      </a:accent5>
      <a:accent6>
        <a:srgbClr val="454545"/>
      </a:accent6>
      <a:hlink>
        <a:srgbClr val="D61920"/>
      </a:hlink>
      <a:folHlink>
        <a:srgbClr val="BCBB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UNOMAHA">
      <a:dk1>
        <a:srgbClr val="000000"/>
      </a:dk1>
      <a:lt1>
        <a:srgbClr val="FFFFFF"/>
      </a:lt1>
      <a:dk2>
        <a:srgbClr val="626568"/>
      </a:dk2>
      <a:lt2>
        <a:srgbClr val="E7E6E6"/>
      </a:lt2>
      <a:accent1>
        <a:srgbClr val="FF0000"/>
      </a:accent1>
      <a:accent2>
        <a:srgbClr val="AB0000"/>
      </a:accent2>
      <a:accent3>
        <a:srgbClr val="6A0000"/>
      </a:accent3>
      <a:accent4>
        <a:srgbClr val="370000"/>
      </a:accent4>
      <a:accent5>
        <a:srgbClr val="000000"/>
      </a:accent5>
      <a:accent6>
        <a:srgbClr val="454545"/>
      </a:accent6>
      <a:hlink>
        <a:srgbClr val="D61920"/>
      </a:hlink>
      <a:folHlink>
        <a:srgbClr val="BCBB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UNOMAHA">
      <a:dk1>
        <a:srgbClr val="000000"/>
      </a:dk1>
      <a:lt1>
        <a:srgbClr val="FFFFFF"/>
      </a:lt1>
      <a:dk2>
        <a:srgbClr val="626568"/>
      </a:dk2>
      <a:lt2>
        <a:srgbClr val="E7E6E6"/>
      </a:lt2>
      <a:accent1>
        <a:srgbClr val="FF0000"/>
      </a:accent1>
      <a:accent2>
        <a:srgbClr val="AB0000"/>
      </a:accent2>
      <a:accent3>
        <a:srgbClr val="6A0000"/>
      </a:accent3>
      <a:accent4>
        <a:srgbClr val="370000"/>
      </a:accent4>
      <a:accent5>
        <a:srgbClr val="000000"/>
      </a:accent5>
      <a:accent6>
        <a:srgbClr val="454545"/>
      </a:accent6>
      <a:hlink>
        <a:srgbClr val="D61920"/>
      </a:hlink>
      <a:folHlink>
        <a:srgbClr val="BCBB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UNOMAHA">
      <a:dk1>
        <a:srgbClr val="000000"/>
      </a:dk1>
      <a:lt1>
        <a:srgbClr val="FFFFFF"/>
      </a:lt1>
      <a:dk2>
        <a:srgbClr val="626568"/>
      </a:dk2>
      <a:lt2>
        <a:srgbClr val="E7E6E6"/>
      </a:lt2>
      <a:accent1>
        <a:srgbClr val="FF0000"/>
      </a:accent1>
      <a:accent2>
        <a:srgbClr val="AB0000"/>
      </a:accent2>
      <a:accent3>
        <a:srgbClr val="6A0000"/>
      </a:accent3>
      <a:accent4>
        <a:srgbClr val="370000"/>
      </a:accent4>
      <a:accent5>
        <a:srgbClr val="000000"/>
      </a:accent5>
      <a:accent6>
        <a:srgbClr val="454545"/>
      </a:accent6>
      <a:hlink>
        <a:srgbClr val="D61920"/>
      </a:hlink>
      <a:folHlink>
        <a:srgbClr val="BCBB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B4EE1ED631E14D85A24939D16C8936" ma:contentTypeVersion="13" ma:contentTypeDescription="Create a new document." ma:contentTypeScope="" ma:versionID="6017f67bb77ff6d9be2d221c77aa995f">
  <xsd:schema xmlns:xsd="http://www.w3.org/2001/XMLSchema" xmlns:xs="http://www.w3.org/2001/XMLSchema" xmlns:p="http://schemas.microsoft.com/office/2006/metadata/properties" xmlns:ns2="95982f6c-2172-479f-8b01-dd33fa6fbe04" xmlns:ns3="f6da95f1-0d27-4b84-83fb-450c771ae8a8" targetNamespace="http://schemas.microsoft.com/office/2006/metadata/properties" ma:root="true" ma:fieldsID="a3e421abf5162528b1592d7606c61c29" ns2:_="" ns3:_="">
    <xsd:import namespace="95982f6c-2172-479f-8b01-dd33fa6fbe04"/>
    <xsd:import namespace="f6da95f1-0d27-4b84-83fb-450c771ae8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982f6c-2172-479f-8b01-dd33fa6fbe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da95f1-0d27-4b84-83fb-450c771ae8a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D8E3BF-FF74-4842-8F55-3F98C5C92E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982f6c-2172-479f-8b01-dd33fa6fbe04"/>
    <ds:schemaRef ds:uri="f6da95f1-0d27-4b84-83fb-450c771ae8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82675A-704E-4AC1-95C4-9CEF05526266}">
  <ds:schemaRefs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f6da95f1-0d27-4b84-83fb-450c771ae8a8"/>
    <ds:schemaRef ds:uri="http://schemas.microsoft.com/office/infopath/2007/PartnerControls"/>
    <ds:schemaRef ds:uri="95982f6c-2172-479f-8b01-dd33fa6fbe04"/>
  </ds:schemaRefs>
</ds:datastoreItem>
</file>

<file path=customXml/itemProps3.xml><?xml version="1.0" encoding="utf-8"?>
<ds:datastoreItem xmlns:ds="http://schemas.openxmlformats.org/officeDocument/2006/customXml" ds:itemID="{05D4764C-B014-402B-A43D-DBC2DA65A5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6983</TotalTime>
  <Words>2682</Words>
  <Application>Microsoft Macintosh PowerPoint</Application>
  <PresentationFormat>Widescreen</PresentationFormat>
  <Paragraphs>358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Cambria Math</vt:lpstr>
      <vt:lpstr>Helvetica</vt:lpstr>
      <vt:lpstr>var(--text-font-family)</vt:lpstr>
      <vt:lpstr>Office Theme</vt:lpstr>
      <vt:lpstr>Custom Design</vt:lpstr>
      <vt:lpstr>1_Custom Design</vt:lpstr>
      <vt:lpstr>2_Custom Design</vt:lpstr>
      <vt:lpstr>PowerPoint Presentation</vt:lpstr>
      <vt:lpstr>Introduction </vt:lpstr>
      <vt:lpstr>Objectives </vt:lpstr>
      <vt:lpstr>Methodology-Data Collection</vt:lpstr>
      <vt:lpstr>Rendering Engines </vt:lpstr>
      <vt:lpstr>Unified Interface</vt:lpstr>
      <vt:lpstr>Automated Toolchain</vt:lpstr>
      <vt:lpstr>3D GS Data Collection </vt:lpstr>
      <vt:lpstr>Dataset Analysis</vt:lpstr>
      <vt:lpstr>Statistical analysis of the generated data </vt:lpstr>
      <vt:lpstr>OpenFly Agent</vt:lpstr>
      <vt:lpstr>OpenFly Agent</vt:lpstr>
      <vt:lpstr>Results &amp; Discussion</vt:lpstr>
      <vt:lpstr>Result &amp; Discussion</vt:lpstr>
      <vt:lpstr>Results &amp; Discussion</vt:lpstr>
      <vt:lpstr>Illustrations of real-world experiments </vt:lpstr>
      <vt:lpstr>Limitations </vt:lpstr>
      <vt:lpstr>Future Work</vt:lpstr>
      <vt:lpstr>Summary</vt:lpstr>
      <vt:lpstr>Take Away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Angie Kennedy</dc:creator>
  <cp:lastModifiedBy>Dev Patel</cp:lastModifiedBy>
  <cp:revision>17</cp:revision>
  <dcterms:created xsi:type="dcterms:W3CDTF">2020-12-03T21:16:42Z</dcterms:created>
  <dcterms:modified xsi:type="dcterms:W3CDTF">2025-09-11T18:52:26Z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0x01010053B4EE1ED631E14D85A24939D16C8936</vt:lpwstr>
  </property>
</Properties>
</file>